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autoCompressPictures="0" embedTrueTypeFonts="1" strictFirstAndLastChars="0" saveSubsetFonts="1">
  <p:sldMasterIdLst>
    <p:sldMasterId id="2147483661" r:id="rId4"/>
  </p:sldMasterIdLst>
  <p:notesMasterIdLst>
    <p:notesMasterId r:id="rId5"/>
  </p:notesMasterIdLst>
  <p:sldIdLst>
    <p:sldId id="256" r:id="rId6"/>
    <p:sldId id="257" r:id="rId7"/>
  </p:sldIdLst>
  <p:sldSz cy="7772400" cx="10058400"/>
  <p:notesSz cx="6858000" cy="9144000"/>
  <p:embeddedFontLst>
    <p:embeddedFont>
      <p:font typeface="Proxima Nova"/>
      <p:regular r:id="rId8"/>
      <p:bold r:id="rId9"/>
      <p:italic r:id="rId10"/>
      <p:boldItalic r:id="rId11"/>
    </p:embeddedFont>
    <p:embeddedFont>
      <p:font typeface="Snippet"/>
      <p:regular r:id="rId1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tableStyles.xml><?xml version="1.0" encoding="utf-8"?>
<a:tblStyleLst xmlns:a="http://schemas.openxmlformats.org/drawingml/2006/main" xmlns:r="http://schemas.openxmlformats.org/officeDocument/2006/relationships" def="{12DBD39D-BAEA-4B30-A347-C86AF449FE4F}">
  <a:tblStyle styleId="{12DBD39D-BAEA-4B30-A347-C86AF449FE4F}" styleName="Table_0">
    <a:wholeTbl>
      <a:tcStyle>
        <a:tcBdr>
          <a:left>
            <a:ln cap="flat" cmpd="sng" w="9525">
              <a:solidFill>
                <a:srgbClr val="9E9E9E"/>
              </a:solidFill>
              <a:prstDash val="solid"/>
              <a:round/>
              <a:headEnd len="med" w="med" type="none"/>
              <a:tailEnd len="med" w="med" type="none"/>
            </a:ln>
          </a:left>
          <a:right>
            <a:ln cap="flat" cmpd="sng" w="9525">
              <a:solidFill>
                <a:srgbClr val="9E9E9E"/>
              </a:solidFill>
              <a:prstDash val="solid"/>
              <a:round/>
              <a:headEnd len="med" w="med" type="none"/>
              <a:tailEnd len="med" w="med" type="none"/>
            </a:ln>
          </a:right>
          <a:top>
            <a:ln cap="flat" cmpd="sng" w="9525">
              <a:solidFill>
                <a:srgbClr val="9E9E9E"/>
              </a:solidFill>
              <a:prstDash val="solid"/>
              <a:round/>
              <a:headEnd len="med" w="med" type="none"/>
              <a:tailEnd len="med" w="med" type="none"/>
            </a:ln>
          </a:top>
          <a:bottom>
            <a:ln cap="flat" cmpd="sng" w="9525">
              <a:solidFill>
                <a:srgbClr val="9E9E9E"/>
              </a:solidFill>
              <a:prstDash val="solid"/>
              <a:round/>
              <a:headEnd len="med" w="med" type="none"/>
              <a:tailEnd len="med" w="med" type="none"/>
            </a:ln>
          </a:bottom>
          <a:insideH>
            <a:ln cap="flat" cmpd="sng" w="9525">
              <a:solidFill>
                <a:srgbClr val="9E9E9E"/>
              </a:solidFill>
              <a:prstDash val="solid"/>
              <a:round/>
              <a:headEnd len="med" w="med" type="none"/>
              <a:tailEnd len="med" w="med" type="none"/>
            </a:ln>
          </a:insideH>
          <a:insideV>
            <a:ln cap="flat" cmpd="sng" w="9525">
              <a:solidFill>
                <a:srgbClr val="9E9E9E"/>
              </a:solidFill>
              <a:prstDash val="solid"/>
              <a:round/>
              <a:headEnd len="med" w="med" type="none"/>
              <a:tailEnd len="med" w="med" type="none"/>
            </a:ln>
          </a:insideV>
        </a:tcBdr>
      </a:tcStyle>
    </a:wholeTbl>
  </a:tblStyle>
</a:tblStyleLst>
</file>

<file path=ppt/_rels/presentation.xml.rels><?xml version="1.0" encoding="UTF-8" standalone="yes"?><Relationships xmlns="http://schemas.openxmlformats.org/package/2006/relationships"><Relationship Id="rId11" Type="http://schemas.openxmlformats.org/officeDocument/2006/relationships/font" Target="fonts/ProximaNova-boldItalic.fntdata"/><Relationship Id="rId10" Type="http://schemas.openxmlformats.org/officeDocument/2006/relationships/font" Target="fonts/ProximaNova-italic.fntdata"/><Relationship Id="rId12" Type="http://schemas.openxmlformats.org/officeDocument/2006/relationships/font" Target="fonts/Snippet-regular.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font" Target="fonts/ProximaNova-bold.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font" Target="fonts/ProximaNova-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 name="Shape 2"/>
        <p:cNvGrpSpPr/>
        <p:nvPr/>
      </p:nvGrpSpPr>
      <p:grpSpPr>
        <a:xfrm>
          <a:off x="0" y="0"/>
          <a:ext cx="0" cy="0"/>
          <a:chOff x="0" y="0"/>
          <a:chExt cx="0" cy="0"/>
        </a:xfrm>
      </p:grpSpPr>
      <p:sp>
        <p:nvSpPr>
          <p:cNvPr id="3" name="Shape 3"/>
          <p:cNvSpPr/>
          <p:nvPr>
            <p:ph idx="2" type="sldImg"/>
          </p:nvPr>
        </p:nvSpPr>
        <p:spPr>
          <a:xfrm>
            <a:off x="1210545" y="685800"/>
            <a:ext cx="44376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rIns="91425" tIns="91425"/>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0" name="Shape 60"/>
        <p:cNvGrpSpPr/>
        <p:nvPr/>
      </p:nvGrpSpPr>
      <p:grpSpPr>
        <a:xfrm>
          <a:off x="0" y="0"/>
          <a:ext cx="0" cy="0"/>
          <a:chOff x="0" y="0"/>
          <a:chExt cx="0" cy="0"/>
        </a:xfrm>
      </p:grpSpPr>
      <p:sp>
        <p:nvSpPr>
          <p:cNvPr id="61" name="Shape 61"/>
          <p:cNvSpPr/>
          <p:nvPr>
            <p:ph idx="2" type="sldImg"/>
          </p:nvPr>
        </p:nvSpPr>
        <p:spPr>
          <a:xfrm>
            <a:off x="1210545" y="685800"/>
            <a:ext cx="4437600" cy="3429000"/>
          </a:xfrm>
          <a:custGeom>
            <a:pathLst>
              <a:path extrusionOk="0" h="120000" w="120000">
                <a:moveTo>
                  <a:pt x="0" y="0"/>
                </a:moveTo>
                <a:lnTo>
                  <a:pt x="120000" y="0"/>
                </a:lnTo>
                <a:lnTo>
                  <a:pt x="120000" y="120000"/>
                </a:lnTo>
                <a:lnTo>
                  <a:pt x="0" y="120000"/>
                </a:lnTo>
                <a:close/>
              </a:path>
            </a:pathLst>
          </a:custGeom>
        </p:spPr>
      </p:sp>
      <p:sp>
        <p:nvSpPr>
          <p:cNvPr id="62" name="Shape 6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5" name="Shape 95"/>
        <p:cNvGrpSpPr/>
        <p:nvPr/>
      </p:nvGrpSpPr>
      <p:grpSpPr>
        <a:xfrm>
          <a:off x="0" y="0"/>
          <a:ext cx="0" cy="0"/>
          <a:chOff x="0" y="0"/>
          <a:chExt cx="0" cy="0"/>
        </a:xfrm>
      </p:grpSpPr>
      <p:sp>
        <p:nvSpPr>
          <p:cNvPr id="96" name="Shape 96"/>
          <p:cNvSpPr/>
          <p:nvPr>
            <p:ph idx="2" type="sldImg"/>
          </p:nvPr>
        </p:nvSpPr>
        <p:spPr>
          <a:xfrm>
            <a:off x="1210545" y="685800"/>
            <a:ext cx="4437600" cy="3429000"/>
          </a:xfrm>
          <a:custGeom>
            <a:pathLst>
              <a:path extrusionOk="0" h="120000" w="120000">
                <a:moveTo>
                  <a:pt x="0" y="0"/>
                </a:moveTo>
                <a:lnTo>
                  <a:pt x="120000" y="0"/>
                </a:lnTo>
                <a:lnTo>
                  <a:pt x="120000" y="120000"/>
                </a:lnTo>
                <a:lnTo>
                  <a:pt x="0" y="120000"/>
                </a:lnTo>
                <a:close/>
              </a:path>
            </a:pathLst>
          </a:custGeom>
        </p:spPr>
      </p:sp>
      <p:sp>
        <p:nvSpPr>
          <p:cNvPr id="97" name="Shape 9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9" name="Shape 9"/>
        <p:cNvGrpSpPr/>
        <p:nvPr/>
      </p:nvGrpSpPr>
      <p:grpSpPr>
        <a:xfrm>
          <a:off x="0" y="0"/>
          <a:ext cx="0" cy="0"/>
          <a:chOff x="0" y="0"/>
          <a:chExt cx="0" cy="0"/>
        </a:xfrm>
      </p:grpSpPr>
      <p:sp>
        <p:nvSpPr>
          <p:cNvPr id="10" name="Shape 10"/>
          <p:cNvSpPr txBox="1"/>
          <p:nvPr>
            <p:ph type="ctrTitle"/>
          </p:nvPr>
        </p:nvSpPr>
        <p:spPr>
          <a:xfrm>
            <a:off x="342879" y="1125135"/>
            <a:ext cx="9372600" cy="3101700"/>
          </a:xfrm>
          <a:prstGeom prst="rect">
            <a:avLst/>
          </a:prstGeom>
        </p:spPr>
        <p:txBody>
          <a:bodyPr anchorCtr="0" anchor="b" bIns="113100" lIns="113100" rIns="113100" tIns="113100"/>
          <a:lstStyle>
            <a:lvl1pPr lvl="0" algn="ctr">
              <a:spcBef>
                <a:spcPts val="0"/>
              </a:spcBef>
              <a:buSzPct val="100000"/>
              <a:defRPr sz="6400"/>
            </a:lvl1pPr>
            <a:lvl2pPr lvl="1" algn="ctr">
              <a:spcBef>
                <a:spcPts val="0"/>
              </a:spcBef>
              <a:buSzPct val="100000"/>
              <a:defRPr sz="6400"/>
            </a:lvl2pPr>
            <a:lvl3pPr lvl="2" algn="ctr">
              <a:spcBef>
                <a:spcPts val="0"/>
              </a:spcBef>
              <a:buSzPct val="100000"/>
              <a:defRPr sz="6400"/>
            </a:lvl3pPr>
            <a:lvl4pPr lvl="3" algn="ctr">
              <a:spcBef>
                <a:spcPts val="0"/>
              </a:spcBef>
              <a:buSzPct val="100000"/>
              <a:defRPr sz="6400"/>
            </a:lvl4pPr>
            <a:lvl5pPr lvl="4" algn="ctr">
              <a:spcBef>
                <a:spcPts val="0"/>
              </a:spcBef>
              <a:buSzPct val="100000"/>
              <a:defRPr sz="6400"/>
            </a:lvl5pPr>
            <a:lvl6pPr lvl="5" algn="ctr">
              <a:spcBef>
                <a:spcPts val="0"/>
              </a:spcBef>
              <a:buSzPct val="100000"/>
              <a:defRPr sz="6400"/>
            </a:lvl6pPr>
            <a:lvl7pPr lvl="6" algn="ctr">
              <a:spcBef>
                <a:spcPts val="0"/>
              </a:spcBef>
              <a:buSzPct val="100000"/>
              <a:defRPr sz="6400"/>
            </a:lvl7pPr>
            <a:lvl8pPr lvl="7" algn="ctr">
              <a:spcBef>
                <a:spcPts val="0"/>
              </a:spcBef>
              <a:buSzPct val="100000"/>
              <a:defRPr sz="6400"/>
            </a:lvl8pPr>
            <a:lvl9pPr lvl="8" algn="ctr">
              <a:spcBef>
                <a:spcPts val="0"/>
              </a:spcBef>
              <a:buSzPct val="100000"/>
              <a:defRPr sz="6400"/>
            </a:lvl9pPr>
          </a:lstStyle>
          <a:p/>
        </p:txBody>
      </p:sp>
      <p:sp>
        <p:nvSpPr>
          <p:cNvPr id="11" name="Shape 11"/>
          <p:cNvSpPr txBox="1"/>
          <p:nvPr>
            <p:ph idx="1" type="subTitle"/>
          </p:nvPr>
        </p:nvSpPr>
        <p:spPr>
          <a:xfrm>
            <a:off x="342869" y="4282677"/>
            <a:ext cx="9372600" cy="1197600"/>
          </a:xfrm>
          <a:prstGeom prst="rect">
            <a:avLst/>
          </a:prstGeom>
        </p:spPr>
        <p:txBody>
          <a:bodyPr anchorCtr="0" anchor="t" bIns="113100" lIns="113100" rIns="113100" tIns="113100"/>
          <a:lstStyle>
            <a:lvl1pPr lvl="0" algn="ctr">
              <a:lnSpc>
                <a:spcPct val="100000"/>
              </a:lnSpc>
              <a:spcBef>
                <a:spcPts val="0"/>
              </a:spcBef>
              <a:spcAft>
                <a:spcPts val="0"/>
              </a:spcAft>
              <a:buSzPct val="100000"/>
              <a:buNone/>
              <a:defRPr sz="3500"/>
            </a:lvl1pPr>
            <a:lvl2pPr lvl="1" algn="ctr">
              <a:lnSpc>
                <a:spcPct val="100000"/>
              </a:lnSpc>
              <a:spcBef>
                <a:spcPts val="0"/>
              </a:spcBef>
              <a:spcAft>
                <a:spcPts val="0"/>
              </a:spcAft>
              <a:buSzPct val="100000"/>
              <a:buNone/>
              <a:defRPr sz="3500"/>
            </a:lvl2pPr>
            <a:lvl3pPr lvl="2" algn="ctr">
              <a:lnSpc>
                <a:spcPct val="100000"/>
              </a:lnSpc>
              <a:spcBef>
                <a:spcPts val="0"/>
              </a:spcBef>
              <a:spcAft>
                <a:spcPts val="0"/>
              </a:spcAft>
              <a:buSzPct val="100000"/>
              <a:buNone/>
              <a:defRPr sz="3500"/>
            </a:lvl3pPr>
            <a:lvl4pPr lvl="3" algn="ctr">
              <a:lnSpc>
                <a:spcPct val="100000"/>
              </a:lnSpc>
              <a:spcBef>
                <a:spcPts val="0"/>
              </a:spcBef>
              <a:spcAft>
                <a:spcPts val="0"/>
              </a:spcAft>
              <a:buSzPct val="100000"/>
              <a:buNone/>
              <a:defRPr sz="3500"/>
            </a:lvl4pPr>
            <a:lvl5pPr lvl="4" algn="ctr">
              <a:lnSpc>
                <a:spcPct val="100000"/>
              </a:lnSpc>
              <a:spcBef>
                <a:spcPts val="0"/>
              </a:spcBef>
              <a:spcAft>
                <a:spcPts val="0"/>
              </a:spcAft>
              <a:buSzPct val="100000"/>
              <a:buNone/>
              <a:defRPr sz="3500"/>
            </a:lvl5pPr>
            <a:lvl6pPr lvl="5" algn="ctr">
              <a:lnSpc>
                <a:spcPct val="100000"/>
              </a:lnSpc>
              <a:spcBef>
                <a:spcPts val="0"/>
              </a:spcBef>
              <a:spcAft>
                <a:spcPts val="0"/>
              </a:spcAft>
              <a:buSzPct val="100000"/>
              <a:buNone/>
              <a:defRPr sz="3500"/>
            </a:lvl6pPr>
            <a:lvl7pPr lvl="6" algn="ctr">
              <a:lnSpc>
                <a:spcPct val="100000"/>
              </a:lnSpc>
              <a:spcBef>
                <a:spcPts val="0"/>
              </a:spcBef>
              <a:spcAft>
                <a:spcPts val="0"/>
              </a:spcAft>
              <a:buSzPct val="100000"/>
              <a:buNone/>
              <a:defRPr sz="3500"/>
            </a:lvl7pPr>
            <a:lvl8pPr lvl="7" algn="ctr">
              <a:lnSpc>
                <a:spcPct val="100000"/>
              </a:lnSpc>
              <a:spcBef>
                <a:spcPts val="0"/>
              </a:spcBef>
              <a:spcAft>
                <a:spcPts val="0"/>
              </a:spcAft>
              <a:buSzPct val="100000"/>
              <a:buNone/>
              <a:defRPr sz="3500"/>
            </a:lvl8pPr>
            <a:lvl9pPr lvl="8" algn="ctr">
              <a:lnSpc>
                <a:spcPct val="100000"/>
              </a:lnSpc>
              <a:spcBef>
                <a:spcPts val="0"/>
              </a:spcBef>
              <a:spcAft>
                <a:spcPts val="0"/>
              </a:spcAft>
              <a:buSzPct val="100000"/>
              <a:buNone/>
              <a:defRPr sz="3500"/>
            </a:lvl9pPr>
          </a:lstStyle>
          <a:p/>
        </p:txBody>
      </p:sp>
      <p:sp>
        <p:nvSpPr>
          <p:cNvPr id="12" name="Shape 12"/>
          <p:cNvSpPr txBox="1"/>
          <p:nvPr>
            <p:ph idx="12" type="sldNum"/>
          </p:nvPr>
        </p:nvSpPr>
        <p:spPr>
          <a:xfrm>
            <a:off x="9319703" y="7046638"/>
            <a:ext cx="603600" cy="594900"/>
          </a:xfrm>
          <a:prstGeom prst="rect">
            <a:avLst/>
          </a:prstGeom>
        </p:spPr>
        <p:txBody>
          <a:bodyPr anchorCtr="0" anchor="ctr" bIns="113100" lIns="113100" rIns="113100" tIns="113100">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ig number">
    <p:spTree>
      <p:nvGrpSpPr>
        <p:cNvPr id="44" name="Shape 44"/>
        <p:cNvGrpSpPr/>
        <p:nvPr/>
      </p:nvGrpSpPr>
      <p:grpSpPr>
        <a:xfrm>
          <a:off x="0" y="0"/>
          <a:ext cx="0" cy="0"/>
          <a:chOff x="0" y="0"/>
          <a:chExt cx="0" cy="0"/>
        </a:xfrm>
      </p:grpSpPr>
      <p:sp>
        <p:nvSpPr>
          <p:cNvPr id="45" name="Shape 45"/>
          <p:cNvSpPr txBox="1"/>
          <p:nvPr>
            <p:ph type="title"/>
          </p:nvPr>
        </p:nvSpPr>
        <p:spPr>
          <a:xfrm>
            <a:off x="342869" y="1671477"/>
            <a:ext cx="9372600" cy="2966999"/>
          </a:xfrm>
          <a:prstGeom prst="rect">
            <a:avLst/>
          </a:prstGeom>
        </p:spPr>
        <p:txBody>
          <a:bodyPr anchorCtr="0" anchor="b" bIns="113100" lIns="113100" rIns="113100" tIns="113100"/>
          <a:lstStyle>
            <a:lvl1pPr lvl="0" algn="ctr">
              <a:spcBef>
                <a:spcPts val="0"/>
              </a:spcBef>
              <a:buSzPct val="100000"/>
              <a:defRPr sz="14800"/>
            </a:lvl1pPr>
            <a:lvl2pPr lvl="1" algn="ctr">
              <a:spcBef>
                <a:spcPts val="0"/>
              </a:spcBef>
              <a:buSzPct val="100000"/>
              <a:defRPr sz="14800"/>
            </a:lvl2pPr>
            <a:lvl3pPr lvl="2" algn="ctr">
              <a:spcBef>
                <a:spcPts val="0"/>
              </a:spcBef>
              <a:buSzPct val="100000"/>
              <a:defRPr sz="14800"/>
            </a:lvl3pPr>
            <a:lvl4pPr lvl="3" algn="ctr">
              <a:spcBef>
                <a:spcPts val="0"/>
              </a:spcBef>
              <a:buSzPct val="100000"/>
              <a:defRPr sz="14800"/>
            </a:lvl4pPr>
            <a:lvl5pPr lvl="4" algn="ctr">
              <a:spcBef>
                <a:spcPts val="0"/>
              </a:spcBef>
              <a:buSzPct val="100000"/>
              <a:defRPr sz="14800"/>
            </a:lvl5pPr>
            <a:lvl6pPr lvl="5" algn="ctr">
              <a:spcBef>
                <a:spcPts val="0"/>
              </a:spcBef>
              <a:buSzPct val="100000"/>
              <a:defRPr sz="14800"/>
            </a:lvl6pPr>
            <a:lvl7pPr lvl="6" algn="ctr">
              <a:spcBef>
                <a:spcPts val="0"/>
              </a:spcBef>
              <a:buSzPct val="100000"/>
              <a:defRPr sz="14800"/>
            </a:lvl7pPr>
            <a:lvl8pPr lvl="7" algn="ctr">
              <a:spcBef>
                <a:spcPts val="0"/>
              </a:spcBef>
              <a:buSzPct val="100000"/>
              <a:defRPr sz="14800"/>
            </a:lvl8pPr>
            <a:lvl9pPr lvl="8" algn="ctr">
              <a:spcBef>
                <a:spcPts val="0"/>
              </a:spcBef>
              <a:buSzPct val="100000"/>
              <a:defRPr sz="14800"/>
            </a:lvl9pPr>
          </a:lstStyle>
          <a:p/>
        </p:txBody>
      </p:sp>
      <p:sp>
        <p:nvSpPr>
          <p:cNvPr id="46" name="Shape 46"/>
          <p:cNvSpPr txBox="1"/>
          <p:nvPr>
            <p:ph idx="1" type="body"/>
          </p:nvPr>
        </p:nvSpPr>
        <p:spPr>
          <a:xfrm>
            <a:off x="342869" y="4763362"/>
            <a:ext cx="9372600" cy="1965600"/>
          </a:xfrm>
          <a:prstGeom prst="rect">
            <a:avLst/>
          </a:prstGeom>
        </p:spPr>
        <p:txBody>
          <a:bodyPr anchorCtr="0" anchor="t" bIns="113100" lIns="113100" rIns="113100" tIns="113100"/>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p:txBody>
      </p:sp>
      <p:sp>
        <p:nvSpPr>
          <p:cNvPr id="47" name="Shape 47"/>
          <p:cNvSpPr txBox="1"/>
          <p:nvPr>
            <p:ph idx="12" type="sldNum"/>
          </p:nvPr>
        </p:nvSpPr>
        <p:spPr>
          <a:xfrm>
            <a:off x="9319703" y="7046638"/>
            <a:ext cx="603600" cy="594900"/>
          </a:xfrm>
          <a:prstGeom prst="rect">
            <a:avLst/>
          </a:prstGeom>
        </p:spPr>
        <p:txBody>
          <a:bodyPr anchorCtr="0" anchor="ctr" bIns="113100" lIns="113100" rIns="113100" tIns="113100">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48" name="Shape 48"/>
        <p:cNvGrpSpPr/>
        <p:nvPr/>
      </p:nvGrpSpPr>
      <p:grpSpPr>
        <a:xfrm>
          <a:off x="0" y="0"/>
          <a:ext cx="0" cy="0"/>
          <a:chOff x="0" y="0"/>
          <a:chExt cx="0" cy="0"/>
        </a:xfrm>
      </p:grpSpPr>
      <p:sp>
        <p:nvSpPr>
          <p:cNvPr id="49" name="Shape 49"/>
          <p:cNvSpPr txBox="1"/>
          <p:nvPr>
            <p:ph idx="12" type="sldNum"/>
          </p:nvPr>
        </p:nvSpPr>
        <p:spPr>
          <a:xfrm>
            <a:off x="9319703" y="7046638"/>
            <a:ext cx="603600" cy="594900"/>
          </a:xfrm>
          <a:prstGeom prst="rect">
            <a:avLst/>
          </a:prstGeom>
        </p:spPr>
        <p:txBody>
          <a:bodyPr anchorCtr="0" anchor="ctr" bIns="113100" lIns="113100" rIns="113100" tIns="113100">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ri-Fold front">
    <p:spTree>
      <p:nvGrpSpPr>
        <p:cNvPr id="50" name="Shape 50"/>
        <p:cNvGrpSpPr/>
        <p:nvPr/>
      </p:nvGrpSpPr>
      <p:grpSpPr>
        <a:xfrm>
          <a:off x="0" y="0"/>
          <a:ext cx="0" cy="0"/>
          <a:chOff x="0" y="0"/>
          <a:chExt cx="0" cy="0"/>
        </a:xfrm>
      </p:grpSpPr>
      <p:cxnSp>
        <p:nvCxnSpPr>
          <p:cNvPr id="51" name="Shape 51"/>
          <p:cNvCxnSpPr/>
          <p:nvPr/>
        </p:nvCxnSpPr>
        <p:spPr>
          <a:xfrm>
            <a:off x="3352800" y="28875"/>
            <a:ext cx="0" cy="7722900"/>
          </a:xfrm>
          <a:prstGeom prst="straightConnector1">
            <a:avLst/>
          </a:prstGeom>
          <a:noFill/>
          <a:ln cap="flat" cmpd="sng" w="9525">
            <a:solidFill>
              <a:srgbClr val="B7B7B7"/>
            </a:solidFill>
            <a:prstDash val="dot"/>
            <a:round/>
            <a:headEnd len="lg" w="lg" type="none"/>
            <a:tailEnd len="lg" w="lg" type="none"/>
          </a:ln>
        </p:spPr>
      </p:cxnSp>
      <p:cxnSp>
        <p:nvCxnSpPr>
          <p:cNvPr id="52" name="Shape 52"/>
          <p:cNvCxnSpPr/>
          <p:nvPr/>
        </p:nvCxnSpPr>
        <p:spPr>
          <a:xfrm>
            <a:off x="6705600" y="36075"/>
            <a:ext cx="0" cy="7722900"/>
          </a:xfrm>
          <a:prstGeom prst="straightConnector1">
            <a:avLst/>
          </a:prstGeom>
          <a:noFill/>
          <a:ln cap="flat" cmpd="sng" w="9525">
            <a:solidFill>
              <a:srgbClr val="B7B7B7"/>
            </a:solidFill>
            <a:prstDash val="dot"/>
            <a:round/>
            <a:headEnd len="lg" w="lg" type="none"/>
            <a:tailEnd len="lg" w="lg" type="none"/>
          </a:ln>
        </p:spPr>
      </p:cxnSp>
      <p:cxnSp>
        <p:nvCxnSpPr>
          <p:cNvPr id="53" name="Shape 53"/>
          <p:cNvCxnSpPr/>
          <p:nvPr/>
        </p:nvCxnSpPr>
        <p:spPr>
          <a:xfrm>
            <a:off x="10058400" y="36075"/>
            <a:ext cx="0" cy="7722900"/>
          </a:xfrm>
          <a:prstGeom prst="straightConnector1">
            <a:avLst/>
          </a:prstGeom>
          <a:noFill/>
          <a:ln cap="flat" cmpd="sng" w="9525">
            <a:solidFill>
              <a:schemeClr val="lt1"/>
            </a:solidFill>
            <a:prstDash val="dash"/>
            <a:round/>
            <a:headEnd len="lg" w="lg" type="none"/>
            <a:tailEnd len="lg" w="lg" type="none"/>
          </a:ln>
        </p:spPr>
      </p:cxnSp>
      <p:cxnSp>
        <p:nvCxnSpPr>
          <p:cNvPr id="54" name="Shape 54"/>
          <p:cNvCxnSpPr/>
          <p:nvPr/>
        </p:nvCxnSpPr>
        <p:spPr>
          <a:xfrm>
            <a:off x="0" y="36075"/>
            <a:ext cx="0" cy="7722900"/>
          </a:xfrm>
          <a:prstGeom prst="straightConnector1">
            <a:avLst/>
          </a:prstGeom>
          <a:noFill/>
          <a:ln cap="flat" cmpd="sng" w="9525">
            <a:solidFill>
              <a:schemeClr val="lt1"/>
            </a:solidFill>
            <a:prstDash val="dash"/>
            <a:round/>
            <a:headEnd len="lg" w="lg" type="none"/>
            <a:tailEnd len="lg" w="lg" type="none"/>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ri-Fold inside">
    <p:spTree>
      <p:nvGrpSpPr>
        <p:cNvPr id="55" name="Shape 55"/>
        <p:cNvGrpSpPr/>
        <p:nvPr/>
      </p:nvGrpSpPr>
      <p:grpSpPr>
        <a:xfrm>
          <a:off x="0" y="0"/>
          <a:ext cx="0" cy="0"/>
          <a:chOff x="0" y="0"/>
          <a:chExt cx="0" cy="0"/>
        </a:xfrm>
      </p:grpSpPr>
      <p:cxnSp>
        <p:nvCxnSpPr>
          <p:cNvPr id="56" name="Shape 56"/>
          <p:cNvCxnSpPr/>
          <p:nvPr/>
        </p:nvCxnSpPr>
        <p:spPr>
          <a:xfrm>
            <a:off x="3352800" y="28875"/>
            <a:ext cx="0" cy="7722900"/>
          </a:xfrm>
          <a:prstGeom prst="straightConnector1">
            <a:avLst/>
          </a:prstGeom>
          <a:noFill/>
          <a:ln cap="flat" cmpd="sng" w="9525">
            <a:solidFill>
              <a:srgbClr val="999999"/>
            </a:solidFill>
            <a:prstDash val="dash"/>
            <a:round/>
            <a:headEnd len="lg" w="lg" type="none"/>
            <a:tailEnd len="lg" w="lg" type="none"/>
          </a:ln>
        </p:spPr>
      </p:cxnSp>
      <p:cxnSp>
        <p:nvCxnSpPr>
          <p:cNvPr id="57" name="Shape 57"/>
          <p:cNvCxnSpPr/>
          <p:nvPr/>
        </p:nvCxnSpPr>
        <p:spPr>
          <a:xfrm>
            <a:off x="6705600" y="28875"/>
            <a:ext cx="0" cy="7722900"/>
          </a:xfrm>
          <a:prstGeom prst="straightConnector1">
            <a:avLst/>
          </a:prstGeom>
          <a:noFill/>
          <a:ln cap="flat" cmpd="sng" w="9525">
            <a:solidFill>
              <a:srgbClr val="999999"/>
            </a:solidFill>
            <a:prstDash val="dash"/>
            <a:round/>
            <a:headEnd len="lg" w="lg" type="none"/>
            <a:tailEnd len="lg" w="lg" type="none"/>
          </a:ln>
        </p:spPr>
      </p:cxnSp>
      <p:cxnSp>
        <p:nvCxnSpPr>
          <p:cNvPr id="58" name="Shape 58"/>
          <p:cNvCxnSpPr/>
          <p:nvPr/>
        </p:nvCxnSpPr>
        <p:spPr>
          <a:xfrm>
            <a:off x="10058400" y="28875"/>
            <a:ext cx="0" cy="7722900"/>
          </a:xfrm>
          <a:prstGeom prst="straightConnector1">
            <a:avLst/>
          </a:prstGeom>
          <a:noFill/>
          <a:ln cap="flat" cmpd="sng" w="9525">
            <a:solidFill>
              <a:schemeClr val="lt1"/>
            </a:solidFill>
            <a:prstDash val="dash"/>
            <a:round/>
            <a:headEnd len="lg" w="lg" type="none"/>
            <a:tailEnd len="lg" w="lg" type="none"/>
          </a:ln>
        </p:spPr>
      </p:cxnSp>
      <p:cxnSp>
        <p:nvCxnSpPr>
          <p:cNvPr id="59" name="Shape 59"/>
          <p:cNvCxnSpPr/>
          <p:nvPr/>
        </p:nvCxnSpPr>
        <p:spPr>
          <a:xfrm>
            <a:off x="0" y="28875"/>
            <a:ext cx="0" cy="7722900"/>
          </a:xfrm>
          <a:prstGeom prst="straightConnector1">
            <a:avLst/>
          </a:prstGeom>
          <a:noFill/>
          <a:ln cap="flat" cmpd="sng" w="9525">
            <a:solidFill>
              <a:schemeClr val="lt1"/>
            </a:solidFill>
            <a:prstDash val="dash"/>
            <a:round/>
            <a:headEnd len="lg" w="lg" type="none"/>
            <a:tailEnd len="lg" w="lg" type="none"/>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secHead">
  <p:cSld name="Section header">
    <p:spTree>
      <p:nvGrpSpPr>
        <p:cNvPr id="13" name="Shape 13"/>
        <p:cNvGrpSpPr/>
        <p:nvPr/>
      </p:nvGrpSpPr>
      <p:grpSpPr>
        <a:xfrm>
          <a:off x="0" y="0"/>
          <a:ext cx="0" cy="0"/>
          <a:chOff x="0" y="0"/>
          <a:chExt cx="0" cy="0"/>
        </a:xfrm>
      </p:grpSpPr>
      <p:sp>
        <p:nvSpPr>
          <p:cNvPr id="14" name="Shape 14"/>
          <p:cNvSpPr txBox="1"/>
          <p:nvPr>
            <p:ph type="title"/>
          </p:nvPr>
        </p:nvSpPr>
        <p:spPr>
          <a:xfrm>
            <a:off x="342869" y="3250173"/>
            <a:ext cx="9372600" cy="1272000"/>
          </a:xfrm>
          <a:prstGeom prst="rect">
            <a:avLst/>
          </a:prstGeom>
        </p:spPr>
        <p:txBody>
          <a:bodyPr anchorCtr="0" anchor="ctr" bIns="113100" lIns="113100" rIns="113100" tIns="113100"/>
          <a:lstStyle>
            <a:lvl1pPr lvl="0" algn="ctr">
              <a:spcBef>
                <a:spcPts val="0"/>
              </a:spcBef>
              <a:buSzPct val="100000"/>
              <a:defRPr sz="4500"/>
            </a:lvl1pPr>
            <a:lvl2pPr lvl="1" algn="ctr">
              <a:spcBef>
                <a:spcPts val="0"/>
              </a:spcBef>
              <a:buSzPct val="100000"/>
              <a:defRPr sz="4500"/>
            </a:lvl2pPr>
            <a:lvl3pPr lvl="2" algn="ctr">
              <a:spcBef>
                <a:spcPts val="0"/>
              </a:spcBef>
              <a:buSzPct val="100000"/>
              <a:defRPr sz="4500"/>
            </a:lvl3pPr>
            <a:lvl4pPr lvl="3" algn="ctr">
              <a:spcBef>
                <a:spcPts val="0"/>
              </a:spcBef>
              <a:buSzPct val="100000"/>
              <a:defRPr sz="4500"/>
            </a:lvl4pPr>
            <a:lvl5pPr lvl="4" algn="ctr">
              <a:spcBef>
                <a:spcPts val="0"/>
              </a:spcBef>
              <a:buSzPct val="100000"/>
              <a:defRPr sz="4500"/>
            </a:lvl5pPr>
            <a:lvl6pPr lvl="5" algn="ctr">
              <a:spcBef>
                <a:spcPts val="0"/>
              </a:spcBef>
              <a:buSzPct val="100000"/>
              <a:defRPr sz="4500"/>
            </a:lvl6pPr>
            <a:lvl7pPr lvl="6" algn="ctr">
              <a:spcBef>
                <a:spcPts val="0"/>
              </a:spcBef>
              <a:buSzPct val="100000"/>
              <a:defRPr sz="4500"/>
            </a:lvl7pPr>
            <a:lvl8pPr lvl="7" algn="ctr">
              <a:spcBef>
                <a:spcPts val="0"/>
              </a:spcBef>
              <a:buSzPct val="100000"/>
              <a:defRPr sz="4500"/>
            </a:lvl8pPr>
            <a:lvl9pPr lvl="8" algn="ctr">
              <a:spcBef>
                <a:spcPts val="0"/>
              </a:spcBef>
              <a:buSzPct val="100000"/>
              <a:defRPr sz="4500"/>
            </a:lvl9pPr>
          </a:lstStyle>
          <a:p/>
        </p:txBody>
      </p:sp>
      <p:sp>
        <p:nvSpPr>
          <p:cNvPr id="15" name="Shape 15"/>
          <p:cNvSpPr txBox="1"/>
          <p:nvPr>
            <p:ph idx="12" type="sldNum"/>
          </p:nvPr>
        </p:nvSpPr>
        <p:spPr>
          <a:xfrm>
            <a:off x="9319703" y="7046638"/>
            <a:ext cx="603600" cy="594900"/>
          </a:xfrm>
          <a:prstGeom prst="rect">
            <a:avLst/>
          </a:prstGeom>
        </p:spPr>
        <p:txBody>
          <a:bodyPr anchorCtr="0" anchor="ctr" bIns="113100" lIns="113100" rIns="113100" tIns="113100">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and body">
    <p:spTree>
      <p:nvGrpSpPr>
        <p:cNvPr id="16" name="Shape 16"/>
        <p:cNvGrpSpPr/>
        <p:nvPr/>
      </p:nvGrpSpPr>
      <p:grpSpPr>
        <a:xfrm>
          <a:off x="0" y="0"/>
          <a:ext cx="0" cy="0"/>
          <a:chOff x="0" y="0"/>
          <a:chExt cx="0" cy="0"/>
        </a:xfrm>
      </p:grpSpPr>
      <p:sp>
        <p:nvSpPr>
          <p:cNvPr id="17" name="Shape 17"/>
          <p:cNvSpPr txBox="1"/>
          <p:nvPr>
            <p:ph type="title"/>
          </p:nvPr>
        </p:nvSpPr>
        <p:spPr>
          <a:xfrm>
            <a:off x="342869" y="672482"/>
            <a:ext cx="9372600" cy="865500"/>
          </a:xfrm>
          <a:prstGeom prst="rect">
            <a:avLst/>
          </a:prstGeom>
        </p:spPr>
        <p:txBody>
          <a:bodyPr anchorCtr="0" anchor="t" bIns="113100" lIns="113100" rIns="113100" tIns="11310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18" name="Shape 18"/>
          <p:cNvSpPr txBox="1"/>
          <p:nvPr>
            <p:ph idx="1" type="body"/>
          </p:nvPr>
        </p:nvSpPr>
        <p:spPr>
          <a:xfrm>
            <a:off x="342869" y="1741517"/>
            <a:ext cx="9372600" cy="5162700"/>
          </a:xfrm>
          <a:prstGeom prst="rect">
            <a:avLst/>
          </a:prstGeom>
        </p:spPr>
        <p:txBody>
          <a:bodyPr anchorCtr="0" anchor="t" bIns="113100" lIns="113100" rIns="113100" tIns="11310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19" name="Shape 19"/>
          <p:cNvSpPr txBox="1"/>
          <p:nvPr>
            <p:ph idx="12" type="sldNum"/>
          </p:nvPr>
        </p:nvSpPr>
        <p:spPr>
          <a:xfrm>
            <a:off x="9319703" y="7046638"/>
            <a:ext cx="603600" cy="594900"/>
          </a:xfrm>
          <a:prstGeom prst="rect">
            <a:avLst/>
          </a:prstGeom>
        </p:spPr>
        <p:txBody>
          <a:bodyPr anchorCtr="0" anchor="ctr" bIns="113100" lIns="113100" rIns="113100" tIns="113100">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and two columns">
    <p:spTree>
      <p:nvGrpSpPr>
        <p:cNvPr id="20" name="Shape 20"/>
        <p:cNvGrpSpPr/>
        <p:nvPr/>
      </p:nvGrpSpPr>
      <p:grpSpPr>
        <a:xfrm>
          <a:off x="0" y="0"/>
          <a:ext cx="0" cy="0"/>
          <a:chOff x="0" y="0"/>
          <a:chExt cx="0" cy="0"/>
        </a:xfrm>
      </p:grpSpPr>
      <p:sp>
        <p:nvSpPr>
          <p:cNvPr id="21" name="Shape 21"/>
          <p:cNvSpPr txBox="1"/>
          <p:nvPr>
            <p:ph type="title"/>
          </p:nvPr>
        </p:nvSpPr>
        <p:spPr>
          <a:xfrm>
            <a:off x="342869" y="672482"/>
            <a:ext cx="9372600" cy="865500"/>
          </a:xfrm>
          <a:prstGeom prst="rect">
            <a:avLst/>
          </a:prstGeom>
        </p:spPr>
        <p:txBody>
          <a:bodyPr anchorCtr="0" anchor="t" bIns="113100" lIns="113100" rIns="113100" tIns="11310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2" name="Shape 22"/>
          <p:cNvSpPr txBox="1"/>
          <p:nvPr>
            <p:ph idx="1" type="body"/>
          </p:nvPr>
        </p:nvSpPr>
        <p:spPr>
          <a:xfrm>
            <a:off x="342870" y="1741517"/>
            <a:ext cx="4399800" cy="5162700"/>
          </a:xfrm>
          <a:prstGeom prst="rect">
            <a:avLst/>
          </a:prstGeom>
        </p:spPr>
        <p:txBody>
          <a:bodyPr anchorCtr="0" anchor="t" bIns="113100" lIns="113100" rIns="113100" tIns="113100"/>
          <a:lstStyle>
            <a:lvl1pPr lvl="0">
              <a:spcBef>
                <a:spcPts val="0"/>
              </a:spcBef>
              <a:buSzPct val="100000"/>
              <a:defRPr sz="1700"/>
            </a:lvl1pPr>
            <a:lvl2pPr lvl="1">
              <a:spcBef>
                <a:spcPts val="0"/>
              </a:spcBef>
              <a:buSzPct val="100000"/>
              <a:defRPr sz="1500"/>
            </a:lvl2pPr>
            <a:lvl3pPr lvl="2">
              <a:spcBef>
                <a:spcPts val="0"/>
              </a:spcBef>
              <a:buSzPct val="100000"/>
              <a:defRPr sz="1500"/>
            </a:lvl3pPr>
            <a:lvl4pPr lvl="3">
              <a:spcBef>
                <a:spcPts val="0"/>
              </a:spcBef>
              <a:buSzPct val="100000"/>
              <a:defRPr sz="1500"/>
            </a:lvl4pPr>
            <a:lvl5pPr lvl="4">
              <a:spcBef>
                <a:spcPts val="0"/>
              </a:spcBef>
              <a:buSzPct val="100000"/>
              <a:defRPr sz="1500"/>
            </a:lvl5pPr>
            <a:lvl6pPr lvl="5">
              <a:spcBef>
                <a:spcPts val="0"/>
              </a:spcBef>
              <a:buSzPct val="100000"/>
              <a:defRPr sz="1500"/>
            </a:lvl6pPr>
            <a:lvl7pPr lvl="6">
              <a:spcBef>
                <a:spcPts val="0"/>
              </a:spcBef>
              <a:buSzPct val="100000"/>
              <a:defRPr sz="1500"/>
            </a:lvl7pPr>
            <a:lvl8pPr lvl="7">
              <a:spcBef>
                <a:spcPts val="0"/>
              </a:spcBef>
              <a:buSzPct val="100000"/>
              <a:defRPr sz="1500"/>
            </a:lvl8pPr>
            <a:lvl9pPr lvl="8">
              <a:spcBef>
                <a:spcPts val="0"/>
              </a:spcBef>
              <a:buSzPct val="100000"/>
              <a:defRPr sz="1500"/>
            </a:lvl9pPr>
          </a:lstStyle>
          <a:p/>
        </p:txBody>
      </p:sp>
      <p:sp>
        <p:nvSpPr>
          <p:cNvPr id="23" name="Shape 23"/>
          <p:cNvSpPr txBox="1"/>
          <p:nvPr>
            <p:ph idx="2" type="body"/>
          </p:nvPr>
        </p:nvSpPr>
        <p:spPr>
          <a:xfrm>
            <a:off x="5315639" y="1741517"/>
            <a:ext cx="4399799" cy="5162700"/>
          </a:xfrm>
          <a:prstGeom prst="rect">
            <a:avLst/>
          </a:prstGeom>
        </p:spPr>
        <p:txBody>
          <a:bodyPr anchorCtr="0" anchor="t" bIns="113100" lIns="113100" rIns="113100" tIns="113100"/>
          <a:lstStyle>
            <a:lvl1pPr lvl="0">
              <a:spcBef>
                <a:spcPts val="0"/>
              </a:spcBef>
              <a:buSzPct val="100000"/>
              <a:defRPr sz="1700"/>
            </a:lvl1pPr>
            <a:lvl2pPr lvl="1">
              <a:spcBef>
                <a:spcPts val="0"/>
              </a:spcBef>
              <a:buSzPct val="100000"/>
              <a:defRPr sz="1500"/>
            </a:lvl2pPr>
            <a:lvl3pPr lvl="2">
              <a:spcBef>
                <a:spcPts val="0"/>
              </a:spcBef>
              <a:buSzPct val="100000"/>
              <a:defRPr sz="1500"/>
            </a:lvl3pPr>
            <a:lvl4pPr lvl="3">
              <a:spcBef>
                <a:spcPts val="0"/>
              </a:spcBef>
              <a:buSzPct val="100000"/>
              <a:defRPr sz="1500"/>
            </a:lvl4pPr>
            <a:lvl5pPr lvl="4">
              <a:spcBef>
                <a:spcPts val="0"/>
              </a:spcBef>
              <a:buSzPct val="100000"/>
              <a:defRPr sz="1500"/>
            </a:lvl5pPr>
            <a:lvl6pPr lvl="5">
              <a:spcBef>
                <a:spcPts val="0"/>
              </a:spcBef>
              <a:buSzPct val="100000"/>
              <a:defRPr sz="1500"/>
            </a:lvl6pPr>
            <a:lvl7pPr lvl="6">
              <a:spcBef>
                <a:spcPts val="0"/>
              </a:spcBef>
              <a:buSzPct val="100000"/>
              <a:defRPr sz="1500"/>
            </a:lvl7pPr>
            <a:lvl8pPr lvl="7">
              <a:spcBef>
                <a:spcPts val="0"/>
              </a:spcBef>
              <a:buSzPct val="100000"/>
              <a:defRPr sz="1500"/>
            </a:lvl8pPr>
            <a:lvl9pPr lvl="8">
              <a:spcBef>
                <a:spcPts val="0"/>
              </a:spcBef>
              <a:buSzPct val="100000"/>
              <a:defRPr sz="1500"/>
            </a:lvl9pPr>
          </a:lstStyle>
          <a:p/>
        </p:txBody>
      </p:sp>
      <p:sp>
        <p:nvSpPr>
          <p:cNvPr id="24" name="Shape 24"/>
          <p:cNvSpPr txBox="1"/>
          <p:nvPr>
            <p:ph idx="12" type="sldNum"/>
          </p:nvPr>
        </p:nvSpPr>
        <p:spPr>
          <a:xfrm>
            <a:off x="9319703" y="7046638"/>
            <a:ext cx="603600" cy="594900"/>
          </a:xfrm>
          <a:prstGeom prst="rect">
            <a:avLst/>
          </a:prstGeom>
        </p:spPr>
        <p:txBody>
          <a:bodyPr anchorCtr="0" anchor="ctr" bIns="113100" lIns="113100" rIns="113100" tIns="113100">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25" name="Shape 25"/>
        <p:cNvGrpSpPr/>
        <p:nvPr/>
      </p:nvGrpSpPr>
      <p:grpSpPr>
        <a:xfrm>
          <a:off x="0" y="0"/>
          <a:ext cx="0" cy="0"/>
          <a:chOff x="0" y="0"/>
          <a:chExt cx="0" cy="0"/>
        </a:xfrm>
      </p:grpSpPr>
      <p:sp>
        <p:nvSpPr>
          <p:cNvPr id="26" name="Shape 26"/>
          <p:cNvSpPr txBox="1"/>
          <p:nvPr>
            <p:ph type="title"/>
          </p:nvPr>
        </p:nvSpPr>
        <p:spPr>
          <a:xfrm>
            <a:off x="342869" y="672482"/>
            <a:ext cx="9372600" cy="865500"/>
          </a:xfrm>
          <a:prstGeom prst="rect">
            <a:avLst/>
          </a:prstGeom>
        </p:spPr>
        <p:txBody>
          <a:bodyPr anchorCtr="0" anchor="t" bIns="113100" lIns="113100" rIns="113100" tIns="11310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7" name="Shape 27"/>
          <p:cNvSpPr txBox="1"/>
          <p:nvPr>
            <p:ph idx="12" type="sldNum"/>
          </p:nvPr>
        </p:nvSpPr>
        <p:spPr>
          <a:xfrm>
            <a:off x="9319703" y="7046638"/>
            <a:ext cx="603600" cy="594900"/>
          </a:xfrm>
          <a:prstGeom prst="rect">
            <a:avLst/>
          </a:prstGeom>
        </p:spPr>
        <p:txBody>
          <a:bodyPr anchorCtr="0" anchor="ctr" bIns="113100" lIns="113100" rIns="113100" tIns="113100">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One column text">
    <p:spTree>
      <p:nvGrpSpPr>
        <p:cNvPr id="28" name="Shape 28"/>
        <p:cNvGrpSpPr/>
        <p:nvPr/>
      </p:nvGrpSpPr>
      <p:grpSpPr>
        <a:xfrm>
          <a:off x="0" y="0"/>
          <a:ext cx="0" cy="0"/>
          <a:chOff x="0" y="0"/>
          <a:chExt cx="0" cy="0"/>
        </a:xfrm>
      </p:grpSpPr>
      <p:sp>
        <p:nvSpPr>
          <p:cNvPr id="29" name="Shape 29"/>
          <p:cNvSpPr txBox="1"/>
          <p:nvPr>
            <p:ph type="title"/>
          </p:nvPr>
        </p:nvSpPr>
        <p:spPr>
          <a:xfrm>
            <a:off x="342869" y="839573"/>
            <a:ext cx="3088800" cy="1141800"/>
          </a:xfrm>
          <a:prstGeom prst="rect">
            <a:avLst/>
          </a:prstGeom>
        </p:spPr>
        <p:txBody>
          <a:bodyPr anchorCtr="0" anchor="b" bIns="113100" lIns="113100" rIns="113100" tIns="113100"/>
          <a:lstStyle>
            <a:lvl1pPr lvl="0">
              <a:spcBef>
                <a:spcPts val="0"/>
              </a:spcBef>
              <a:buSzPct val="100000"/>
              <a:defRPr sz="3000"/>
            </a:lvl1pPr>
            <a:lvl2pPr lvl="1">
              <a:spcBef>
                <a:spcPts val="0"/>
              </a:spcBef>
              <a:buSzPct val="100000"/>
              <a:defRPr sz="3000"/>
            </a:lvl2pPr>
            <a:lvl3pPr lvl="2">
              <a:spcBef>
                <a:spcPts val="0"/>
              </a:spcBef>
              <a:buSzPct val="100000"/>
              <a:defRPr sz="3000"/>
            </a:lvl3pPr>
            <a:lvl4pPr lvl="3">
              <a:spcBef>
                <a:spcPts val="0"/>
              </a:spcBef>
              <a:buSzPct val="100000"/>
              <a:defRPr sz="3000"/>
            </a:lvl4pPr>
            <a:lvl5pPr lvl="4">
              <a:spcBef>
                <a:spcPts val="0"/>
              </a:spcBef>
              <a:buSzPct val="100000"/>
              <a:defRPr sz="3000"/>
            </a:lvl5pPr>
            <a:lvl6pPr lvl="5">
              <a:spcBef>
                <a:spcPts val="0"/>
              </a:spcBef>
              <a:buSzPct val="100000"/>
              <a:defRPr sz="3000"/>
            </a:lvl6pPr>
            <a:lvl7pPr lvl="6">
              <a:spcBef>
                <a:spcPts val="0"/>
              </a:spcBef>
              <a:buSzPct val="100000"/>
              <a:defRPr sz="3000"/>
            </a:lvl7pPr>
            <a:lvl8pPr lvl="7">
              <a:spcBef>
                <a:spcPts val="0"/>
              </a:spcBef>
              <a:buSzPct val="100000"/>
              <a:defRPr sz="3000"/>
            </a:lvl8pPr>
            <a:lvl9pPr lvl="8">
              <a:spcBef>
                <a:spcPts val="0"/>
              </a:spcBef>
              <a:buSzPct val="100000"/>
              <a:defRPr sz="3000"/>
            </a:lvl9pPr>
          </a:lstStyle>
          <a:p/>
        </p:txBody>
      </p:sp>
      <p:sp>
        <p:nvSpPr>
          <p:cNvPr id="30" name="Shape 30"/>
          <p:cNvSpPr txBox="1"/>
          <p:nvPr>
            <p:ph idx="1" type="body"/>
          </p:nvPr>
        </p:nvSpPr>
        <p:spPr>
          <a:xfrm>
            <a:off x="342869" y="2099840"/>
            <a:ext cx="3088800" cy="4804499"/>
          </a:xfrm>
          <a:prstGeom prst="rect">
            <a:avLst/>
          </a:prstGeom>
        </p:spPr>
        <p:txBody>
          <a:bodyPr anchorCtr="0" anchor="t" bIns="113100" lIns="113100" rIns="113100" tIns="113100"/>
          <a:lstStyle>
            <a:lvl1pPr lvl="0">
              <a:spcBef>
                <a:spcPts val="0"/>
              </a:spcBef>
              <a:buSzPct val="100000"/>
              <a:defRPr sz="1500"/>
            </a:lvl1pPr>
            <a:lvl2pPr lvl="1">
              <a:spcBef>
                <a:spcPts val="0"/>
              </a:spcBef>
              <a:buSzPct val="100000"/>
              <a:defRPr sz="1500"/>
            </a:lvl2pPr>
            <a:lvl3pPr lvl="2">
              <a:spcBef>
                <a:spcPts val="0"/>
              </a:spcBef>
              <a:buSzPct val="100000"/>
              <a:defRPr sz="1500"/>
            </a:lvl3pPr>
            <a:lvl4pPr lvl="3">
              <a:spcBef>
                <a:spcPts val="0"/>
              </a:spcBef>
              <a:buSzPct val="100000"/>
              <a:defRPr sz="1500"/>
            </a:lvl4pPr>
            <a:lvl5pPr lvl="4">
              <a:spcBef>
                <a:spcPts val="0"/>
              </a:spcBef>
              <a:buSzPct val="100000"/>
              <a:defRPr sz="1500"/>
            </a:lvl5pPr>
            <a:lvl6pPr lvl="5">
              <a:spcBef>
                <a:spcPts val="0"/>
              </a:spcBef>
              <a:buSzPct val="100000"/>
              <a:defRPr sz="1500"/>
            </a:lvl6pPr>
            <a:lvl7pPr lvl="6">
              <a:spcBef>
                <a:spcPts val="0"/>
              </a:spcBef>
              <a:buSzPct val="100000"/>
              <a:defRPr sz="1500"/>
            </a:lvl7pPr>
            <a:lvl8pPr lvl="7">
              <a:spcBef>
                <a:spcPts val="0"/>
              </a:spcBef>
              <a:buSzPct val="100000"/>
              <a:defRPr sz="1500"/>
            </a:lvl8pPr>
            <a:lvl9pPr lvl="8">
              <a:spcBef>
                <a:spcPts val="0"/>
              </a:spcBef>
              <a:buSzPct val="100000"/>
              <a:defRPr sz="1500"/>
            </a:lvl9pPr>
          </a:lstStyle>
          <a:p/>
        </p:txBody>
      </p:sp>
      <p:sp>
        <p:nvSpPr>
          <p:cNvPr id="31" name="Shape 31"/>
          <p:cNvSpPr txBox="1"/>
          <p:nvPr>
            <p:ph idx="12" type="sldNum"/>
          </p:nvPr>
        </p:nvSpPr>
        <p:spPr>
          <a:xfrm>
            <a:off x="9319703" y="7046638"/>
            <a:ext cx="603600" cy="594900"/>
          </a:xfrm>
          <a:prstGeom prst="rect">
            <a:avLst/>
          </a:prstGeom>
        </p:spPr>
        <p:txBody>
          <a:bodyPr anchorCtr="0" anchor="ctr" bIns="113100" lIns="113100" rIns="113100" tIns="113100">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Main point">
    <p:spTree>
      <p:nvGrpSpPr>
        <p:cNvPr id="32" name="Shape 32"/>
        <p:cNvGrpSpPr/>
        <p:nvPr/>
      </p:nvGrpSpPr>
      <p:grpSpPr>
        <a:xfrm>
          <a:off x="0" y="0"/>
          <a:ext cx="0" cy="0"/>
          <a:chOff x="0" y="0"/>
          <a:chExt cx="0" cy="0"/>
        </a:xfrm>
      </p:grpSpPr>
      <p:sp>
        <p:nvSpPr>
          <p:cNvPr id="33" name="Shape 33"/>
          <p:cNvSpPr txBox="1"/>
          <p:nvPr>
            <p:ph type="title"/>
          </p:nvPr>
        </p:nvSpPr>
        <p:spPr>
          <a:xfrm>
            <a:off x="539275" y="680226"/>
            <a:ext cx="7004700" cy="6181800"/>
          </a:xfrm>
          <a:prstGeom prst="rect">
            <a:avLst/>
          </a:prstGeom>
        </p:spPr>
        <p:txBody>
          <a:bodyPr anchorCtr="0" anchor="ctr" bIns="113100" lIns="113100" rIns="113100" tIns="113100"/>
          <a:lstStyle>
            <a:lvl1pPr lvl="0">
              <a:spcBef>
                <a:spcPts val="0"/>
              </a:spcBef>
              <a:buSzPct val="100000"/>
              <a:defRPr sz="5900"/>
            </a:lvl1pPr>
            <a:lvl2pPr lvl="1">
              <a:spcBef>
                <a:spcPts val="0"/>
              </a:spcBef>
              <a:buSzPct val="100000"/>
              <a:defRPr sz="5900"/>
            </a:lvl2pPr>
            <a:lvl3pPr lvl="2">
              <a:spcBef>
                <a:spcPts val="0"/>
              </a:spcBef>
              <a:buSzPct val="100000"/>
              <a:defRPr sz="5900"/>
            </a:lvl3pPr>
            <a:lvl4pPr lvl="3">
              <a:spcBef>
                <a:spcPts val="0"/>
              </a:spcBef>
              <a:buSzPct val="100000"/>
              <a:defRPr sz="5900"/>
            </a:lvl4pPr>
            <a:lvl5pPr lvl="4">
              <a:spcBef>
                <a:spcPts val="0"/>
              </a:spcBef>
              <a:buSzPct val="100000"/>
              <a:defRPr sz="5900"/>
            </a:lvl5pPr>
            <a:lvl6pPr lvl="5">
              <a:spcBef>
                <a:spcPts val="0"/>
              </a:spcBef>
              <a:buSzPct val="100000"/>
              <a:defRPr sz="5900"/>
            </a:lvl6pPr>
            <a:lvl7pPr lvl="6">
              <a:spcBef>
                <a:spcPts val="0"/>
              </a:spcBef>
              <a:buSzPct val="100000"/>
              <a:defRPr sz="5900"/>
            </a:lvl7pPr>
            <a:lvl8pPr lvl="7">
              <a:spcBef>
                <a:spcPts val="0"/>
              </a:spcBef>
              <a:buSzPct val="100000"/>
              <a:defRPr sz="5900"/>
            </a:lvl8pPr>
            <a:lvl9pPr lvl="8">
              <a:spcBef>
                <a:spcPts val="0"/>
              </a:spcBef>
              <a:buSzPct val="100000"/>
              <a:defRPr sz="5900"/>
            </a:lvl9pPr>
          </a:lstStyle>
          <a:p/>
        </p:txBody>
      </p:sp>
      <p:sp>
        <p:nvSpPr>
          <p:cNvPr id="34" name="Shape 34"/>
          <p:cNvSpPr txBox="1"/>
          <p:nvPr>
            <p:ph idx="12" type="sldNum"/>
          </p:nvPr>
        </p:nvSpPr>
        <p:spPr>
          <a:xfrm>
            <a:off x="9319703" y="7046638"/>
            <a:ext cx="603600" cy="594900"/>
          </a:xfrm>
          <a:prstGeom prst="rect">
            <a:avLst/>
          </a:prstGeom>
        </p:spPr>
        <p:txBody>
          <a:bodyPr anchorCtr="0" anchor="ctr" bIns="113100" lIns="113100" rIns="113100" tIns="113100">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ection title and description">
    <p:spTree>
      <p:nvGrpSpPr>
        <p:cNvPr id="35" name="Shape 35"/>
        <p:cNvGrpSpPr/>
        <p:nvPr/>
      </p:nvGrpSpPr>
      <p:grpSpPr>
        <a:xfrm>
          <a:off x="0" y="0"/>
          <a:ext cx="0" cy="0"/>
          <a:chOff x="0" y="0"/>
          <a:chExt cx="0" cy="0"/>
        </a:xfrm>
      </p:grpSpPr>
      <p:sp>
        <p:nvSpPr>
          <p:cNvPr id="36" name="Shape 36"/>
          <p:cNvSpPr/>
          <p:nvPr/>
        </p:nvSpPr>
        <p:spPr>
          <a:xfrm>
            <a:off x="5029200" y="-188"/>
            <a:ext cx="5029200" cy="7772400"/>
          </a:xfrm>
          <a:prstGeom prst="rect">
            <a:avLst/>
          </a:prstGeom>
          <a:solidFill>
            <a:schemeClr val="lt2"/>
          </a:solidFill>
          <a:ln>
            <a:noFill/>
          </a:ln>
        </p:spPr>
        <p:txBody>
          <a:bodyPr anchorCtr="0" anchor="ctr" bIns="113100" lIns="113100" rIns="113100" tIns="113100">
            <a:noAutofit/>
          </a:bodyPr>
          <a:lstStyle/>
          <a:p>
            <a:pPr lvl="0">
              <a:spcBef>
                <a:spcPts val="0"/>
              </a:spcBef>
              <a:buNone/>
            </a:pPr>
            <a:r>
              <a:t/>
            </a:r>
            <a:endParaRPr/>
          </a:p>
        </p:txBody>
      </p:sp>
      <p:sp>
        <p:nvSpPr>
          <p:cNvPr id="37" name="Shape 37"/>
          <p:cNvSpPr txBox="1"/>
          <p:nvPr>
            <p:ph type="title"/>
          </p:nvPr>
        </p:nvSpPr>
        <p:spPr>
          <a:xfrm>
            <a:off x="292050" y="1863464"/>
            <a:ext cx="4449600" cy="2239800"/>
          </a:xfrm>
          <a:prstGeom prst="rect">
            <a:avLst/>
          </a:prstGeom>
        </p:spPr>
        <p:txBody>
          <a:bodyPr anchorCtr="0" anchor="b" bIns="113100" lIns="113100" rIns="113100" tIns="113100"/>
          <a:lstStyle>
            <a:lvl1pPr lvl="0" algn="ctr">
              <a:spcBef>
                <a:spcPts val="0"/>
              </a:spcBef>
              <a:buSzPct val="100000"/>
              <a:defRPr sz="5200"/>
            </a:lvl1pPr>
            <a:lvl2pPr lvl="1" algn="ctr">
              <a:spcBef>
                <a:spcPts val="0"/>
              </a:spcBef>
              <a:buSzPct val="100000"/>
              <a:defRPr sz="5200"/>
            </a:lvl2pPr>
            <a:lvl3pPr lvl="2" algn="ctr">
              <a:spcBef>
                <a:spcPts val="0"/>
              </a:spcBef>
              <a:buSzPct val="100000"/>
              <a:defRPr sz="5200"/>
            </a:lvl3pPr>
            <a:lvl4pPr lvl="3" algn="ctr">
              <a:spcBef>
                <a:spcPts val="0"/>
              </a:spcBef>
              <a:buSzPct val="100000"/>
              <a:defRPr sz="5200"/>
            </a:lvl4pPr>
            <a:lvl5pPr lvl="4" algn="ctr">
              <a:spcBef>
                <a:spcPts val="0"/>
              </a:spcBef>
              <a:buSzPct val="100000"/>
              <a:defRPr sz="5200"/>
            </a:lvl5pPr>
            <a:lvl6pPr lvl="5" algn="ctr">
              <a:spcBef>
                <a:spcPts val="0"/>
              </a:spcBef>
              <a:buSzPct val="100000"/>
              <a:defRPr sz="5200"/>
            </a:lvl6pPr>
            <a:lvl7pPr lvl="6" algn="ctr">
              <a:spcBef>
                <a:spcPts val="0"/>
              </a:spcBef>
              <a:buSzPct val="100000"/>
              <a:defRPr sz="5200"/>
            </a:lvl7pPr>
            <a:lvl8pPr lvl="7" algn="ctr">
              <a:spcBef>
                <a:spcPts val="0"/>
              </a:spcBef>
              <a:buSzPct val="100000"/>
              <a:defRPr sz="5200"/>
            </a:lvl8pPr>
            <a:lvl9pPr lvl="8" algn="ctr">
              <a:spcBef>
                <a:spcPts val="0"/>
              </a:spcBef>
              <a:buSzPct val="100000"/>
              <a:defRPr sz="5200"/>
            </a:lvl9pPr>
          </a:lstStyle>
          <a:p/>
        </p:txBody>
      </p:sp>
      <p:sp>
        <p:nvSpPr>
          <p:cNvPr id="38" name="Shape 38"/>
          <p:cNvSpPr txBox="1"/>
          <p:nvPr>
            <p:ph idx="1" type="subTitle"/>
          </p:nvPr>
        </p:nvSpPr>
        <p:spPr>
          <a:xfrm>
            <a:off x="292050" y="4235757"/>
            <a:ext cx="4449600" cy="1866300"/>
          </a:xfrm>
          <a:prstGeom prst="rect">
            <a:avLst/>
          </a:prstGeom>
        </p:spPr>
        <p:txBody>
          <a:bodyPr anchorCtr="0" anchor="t" bIns="113100" lIns="113100" rIns="113100" tIns="113100"/>
          <a:lstStyle>
            <a:lvl1pPr lvl="0" algn="ctr">
              <a:lnSpc>
                <a:spcPct val="100000"/>
              </a:lnSpc>
              <a:spcBef>
                <a:spcPts val="0"/>
              </a:spcBef>
              <a:spcAft>
                <a:spcPts val="0"/>
              </a:spcAft>
              <a:buSzPct val="100000"/>
              <a:buNone/>
              <a:defRPr sz="2600"/>
            </a:lvl1pPr>
            <a:lvl2pPr lvl="1" algn="ctr">
              <a:lnSpc>
                <a:spcPct val="100000"/>
              </a:lnSpc>
              <a:spcBef>
                <a:spcPts val="0"/>
              </a:spcBef>
              <a:spcAft>
                <a:spcPts val="0"/>
              </a:spcAft>
              <a:buSzPct val="100000"/>
              <a:buNone/>
              <a:defRPr sz="2600"/>
            </a:lvl2pPr>
            <a:lvl3pPr lvl="2" algn="ctr">
              <a:lnSpc>
                <a:spcPct val="100000"/>
              </a:lnSpc>
              <a:spcBef>
                <a:spcPts val="0"/>
              </a:spcBef>
              <a:spcAft>
                <a:spcPts val="0"/>
              </a:spcAft>
              <a:buSzPct val="100000"/>
              <a:buNone/>
              <a:defRPr sz="2600"/>
            </a:lvl3pPr>
            <a:lvl4pPr lvl="3" algn="ctr">
              <a:lnSpc>
                <a:spcPct val="100000"/>
              </a:lnSpc>
              <a:spcBef>
                <a:spcPts val="0"/>
              </a:spcBef>
              <a:spcAft>
                <a:spcPts val="0"/>
              </a:spcAft>
              <a:buSzPct val="100000"/>
              <a:buNone/>
              <a:defRPr sz="2600"/>
            </a:lvl4pPr>
            <a:lvl5pPr lvl="4" algn="ctr">
              <a:lnSpc>
                <a:spcPct val="100000"/>
              </a:lnSpc>
              <a:spcBef>
                <a:spcPts val="0"/>
              </a:spcBef>
              <a:spcAft>
                <a:spcPts val="0"/>
              </a:spcAft>
              <a:buSzPct val="100000"/>
              <a:buNone/>
              <a:defRPr sz="2600"/>
            </a:lvl5pPr>
            <a:lvl6pPr lvl="5" algn="ctr">
              <a:lnSpc>
                <a:spcPct val="100000"/>
              </a:lnSpc>
              <a:spcBef>
                <a:spcPts val="0"/>
              </a:spcBef>
              <a:spcAft>
                <a:spcPts val="0"/>
              </a:spcAft>
              <a:buSzPct val="100000"/>
              <a:buNone/>
              <a:defRPr sz="2600"/>
            </a:lvl6pPr>
            <a:lvl7pPr lvl="6" algn="ctr">
              <a:lnSpc>
                <a:spcPct val="100000"/>
              </a:lnSpc>
              <a:spcBef>
                <a:spcPts val="0"/>
              </a:spcBef>
              <a:spcAft>
                <a:spcPts val="0"/>
              </a:spcAft>
              <a:buSzPct val="100000"/>
              <a:buNone/>
              <a:defRPr sz="2600"/>
            </a:lvl7pPr>
            <a:lvl8pPr lvl="7" algn="ctr">
              <a:lnSpc>
                <a:spcPct val="100000"/>
              </a:lnSpc>
              <a:spcBef>
                <a:spcPts val="0"/>
              </a:spcBef>
              <a:spcAft>
                <a:spcPts val="0"/>
              </a:spcAft>
              <a:buSzPct val="100000"/>
              <a:buNone/>
              <a:defRPr sz="2600"/>
            </a:lvl8pPr>
            <a:lvl9pPr lvl="8" algn="ctr">
              <a:lnSpc>
                <a:spcPct val="100000"/>
              </a:lnSpc>
              <a:spcBef>
                <a:spcPts val="0"/>
              </a:spcBef>
              <a:spcAft>
                <a:spcPts val="0"/>
              </a:spcAft>
              <a:buSzPct val="100000"/>
              <a:buNone/>
              <a:defRPr sz="2600"/>
            </a:lvl9pPr>
          </a:lstStyle>
          <a:p/>
        </p:txBody>
      </p:sp>
      <p:sp>
        <p:nvSpPr>
          <p:cNvPr id="39" name="Shape 39"/>
          <p:cNvSpPr txBox="1"/>
          <p:nvPr>
            <p:ph idx="2" type="body"/>
          </p:nvPr>
        </p:nvSpPr>
        <p:spPr>
          <a:xfrm>
            <a:off x="5433450" y="1094157"/>
            <a:ext cx="4220700" cy="5583600"/>
          </a:xfrm>
          <a:prstGeom prst="rect">
            <a:avLst/>
          </a:prstGeom>
        </p:spPr>
        <p:txBody>
          <a:bodyPr anchorCtr="0" anchor="ctr" bIns="113100" lIns="113100" rIns="113100" tIns="11310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40" name="Shape 40"/>
          <p:cNvSpPr txBox="1"/>
          <p:nvPr>
            <p:ph idx="12" type="sldNum"/>
          </p:nvPr>
        </p:nvSpPr>
        <p:spPr>
          <a:xfrm>
            <a:off x="9319703" y="7046638"/>
            <a:ext cx="603600" cy="594900"/>
          </a:xfrm>
          <a:prstGeom prst="rect">
            <a:avLst/>
          </a:prstGeom>
        </p:spPr>
        <p:txBody>
          <a:bodyPr anchorCtr="0" anchor="ctr" bIns="113100" lIns="113100" rIns="113100" tIns="113100">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ption">
    <p:spTree>
      <p:nvGrpSpPr>
        <p:cNvPr id="41" name="Shape 41"/>
        <p:cNvGrpSpPr/>
        <p:nvPr/>
      </p:nvGrpSpPr>
      <p:grpSpPr>
        <a:xfrm>
          <a:off x="0" y="0"/>
          <a:ext cx="0" cy="0"/>
          <a:chOff x="0" y="0"/>
          <a:chExt cx="0" cy="0"/>
        </a:xfrm>
      </p:grpSpPr>
      <p:sp>
        <p:nvSpPr>
          <p:cNvPr id="42" name="Shape 42"/>
          <p:cNvSpPr txBox="1"/>
          <p:nvPr>
            <p:ph idx="1" type="body"/>
          </p:nvPr>
        </p:nvSpPr>
        <p:spPr>
          <a:xfrm>
            <a:off x="342869" y="6392868"/>
            <a:ext cx="6598800" cy="914400"/>
          </a:xfrm>
          <a:prstGeom prst="rect">
            <a:avLst/>
          </a:prstGeom>
        </p:spPr>
        <p:txBody>
          <a:bodyPr anchorCtr="0" anchor="ctr" bIns="113100" lIns="113100" rIns="113100" tIns="113100"/>
          <a:lstStyle>
            <a:lvl1pPr lvl="0">
              <a:lnSpc>
                <a:spcPct val="100000"/>
              </a:lnSpc>
              <a:spcBef>
                <a:spcPts val="0"/>
              </a:spcBef>
              <a:spcAft>
                <a:spcPts val="0"/>
              </a:spcAft>
              <a:buNone/>
              <a:defRPr/>
            </a:lvl1pPr>
          </a:lstStyle>
          <a:p/>
        </p:txBody>
      </p:sp>
      <p:sp>
        <p:nvSpPr>
          <p:cNvPr id="43" name="Shape 43"/>
          <p:cNvSpPr txBox="1"/>
          <p:nvPr>
            <p:ph idx="12" type="sldNum"/>
          </p:nvPr>
        </p:nvSpPr>
        <p:spPr>
          <a:xfrm>
            <a:off x="9319703" y="7046638"/>
            <a:ext cx="603600" cy="594900"/>
          </a:xfrm>
          <a:prstGeom prst="rect">
            <a:avLst/>
          </a:prstGeom>
        </p:spPr>
        <p:txBody>
          <a:bodyPr anchorCtr="0" anchor="ctr" bIns="113100" lIns="113100" rIns="113100" tIns="113100">
            <a:noAutofit/>
          </a:bodyPr>
          <a:lstStyle/>
          <a:p>
            <a:pPr lvl="0">
              <a:spcBef>
                <a:spcPts val="0"/>
              </a:spcBef>
              <a:buNone/>
            </a:pPr>
            <a:fld id="{00000000-1234-1234-1234-123412341234}" type="slidenum">
              <a:rPr lang="en"/>
              <a:t>‹#›</a:t>
            </a:fld>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42869" y="672482"/>
            <a:ext cx="9372600" cy="865500"/>
          </a:xfrm>
          <a:prstGeom prst="rect">
            <a:avLst/>
          </a:prstGeom>
          <a:noFill/>
          <a:ln>
            <a:noFill/>
          </a:ln>
        </p:spPr>
        <p:txBody>
          <a:bodyPr anchorCtr="0" anchor="t" bIns="113100" lIns="113100" rIns="113100" tIns="113100"/>
          <a:lstStyle>
            <a:lvl1pPr lvl="0">
              <a:spcBef>
                <a:spcPts val="0"/>
              </a:spcBef>
              <a:buClr>
                <a:schemeClr val="dk1"/>
              </a:buClr>
              <a:buSzPct val="100000"/>
              <a:buNone/>
              <a:defRPr sz="3500">
                <a:solidFill>
                  <a:schemeClr val="dk1"/>
                </a:solidFill>
              </a:defRPr>
            </a:lvl1pPr>
            <a:lvl2pPr lvl="1">
              <a:spcBef>
                <a:spcPts val="0"/>
              </a:spcBef>
              <a:buClr>
                <a:schemeClr val="dk1"/>
              </a:buClr>
              <a:buSzPct val="100000"/>
              <a:buNone/>
              <a:defRPr sz="3500">
                <a:solidFill>
                  <a:schemeClr val="dk1"/>
                </a:solidFill>
              </a:defRPr>
            </a:lvl2pPr>
            <a:lvl3pPr lvl="2">
              <a:spcBef>
                <a:spcPts val="0"/>
              </a:spcBef>
              <a:buClr>
                <a:schemeClr val="dk1"/>
              </a:buClr>
              <a:buSzPct val="100000"/>
              <a:buNone/>
              <a:defRPr sz="3500">
                <a:solidFill>
                  <a:schemeClr val="dk1"/>
                </a:solidFill>
              </a:defRPr>
            </a:lvl3pPr>
            <a:lvl4pPr lvl="3">
              <a:spcBef>
                <a:spcPts val="0"/>
              </a:spcBef>
              <a:buClr>
                <a:schemeClr val="dk1"/>
              </a:buClr>
              <a:buSzPct val="100000"/>
              <a:buNone/>
              <a:defRPr sz="3500">
                <a:solidFill>
                  <a:schemeClr val="dk1"/>
                </a:solidFill>
              </a:defRPr>
            </a:lvl4pPr>
            <a:lvl5pPr lvl="4">
              <a:spcBef>
                <a:spcPts val="0"/>
              </a:spcBef>
              <a:buClr>
                <a:schemeClr val="dk1"/>
              </a:buClr>
              <a:buSzPct val="100000"/>
              <a:buNone/>
              <a:defRPr sz="3500">
                <a:solidFill>
                  <a:schemeClr val="dk1"/>
                </a:solidFill>
              </a:defRPr>
            </a:lvl5pPr>
            <a:lvl6pPr lvl="5">
              <a:spcBef>
                <a:spcPts val="0"/>
              </a:spcBef>
              <a:buClr>
                <a:schemeClr val="dk1"/>
              </a:buClr>
              <a:buSzPct val="100000"/>
              <a:buNone/>
              <a:defRPr sz="3500">
                <a:solidFill>
                  <a:schemeClr val="dk1"/>
                </a:solidFill>
              </a:defRPr>
            </a:lvl6pPr>
            <a:lvl7pPr lvl="6">
              <a:spcBef>
                <a:spcPts val="0"/>
              </a:spcBef>
              <a:buClr>
                <a:schemeClr val="dk1"/>
              </a:buClr>
              <a:buSzPct val="100000"/>
              <a:buNone/>
              <a:defRPr sz="3500">
                <a:solidFill>
                  <a:schemeClr val="dk1"/>
                </a:solidFill>
              </a:defRPr>
            </a:lvl7pPr>
            <a:lvl8pPr lvl="7">
              <a:spcBef>
                <a:spcPts val="0"/>
              </a:spcBef>
              <a:buClr>
                <a:schemeClr val="dk1"/>
              </a:buClr>
              <a:buSzPct val="100000"/>
              <a:buNone/>
              <a:defRPr sz="3500">
                <a:solidFill>
                  <a:schemeClr val="dk1"/>
                </a:solidFill>
              </a:defRPr>
            </a:lvl8pPr>
            <a:lvl9pPr lvl="8">
              <a:spcBef>
                <a:spcPts val="0"/>
              </a:spcBef>
              <a:buClr>
                <a:schemeClr val="dk1"/>
              </a:buClr>
              <a:buSzPct val="100000"/>
              <a:buNone/>
              <a:defRPr sz="3500">
                <a:solidFill>
                  <a:schemeClr val="dk1"/>
                </a:solidFill>
              </a:defRPr>
            </a:lvl9pPr>
          </a:lstStyle>
          <a:p/>
        </p:txBody>
      </p:sp>
      <p:sp>
        <p:nvSpPr>
          <p:cNvPr id="7" name="Shape 7"/>
          <p:cNvSpPr txBox="1"/>
          <p:nvPr>
            <p:ph idx="1" type="body"/>
          </p:nvPr>
        </p:nvSpPr>
        <p:spPr>
          <a:xfrm>
            <a:off x="342869" y="1741517"/>
            <a:ext cx="9372600" cy="5162700"/>
          </a:xfrm>
          <a:prstGeom prst="rect">
            <a:avLst/>
          </a:prstGeom>
          <a:noFill/>
          <a:ln>
            <a:noFill/>
          </a:ln>
        </p:spPr>
        <p:txBody>
          <a:bodyPr anchorCtr="0" anchor="t" bIns="113100" lIns="113100" rIns="113100" tIns="113100"/>
          <a:lstStyle>
            <a:lvl1pPr lvl="0">
              <a:lnSpc>
                <a:spcPct val="115000"/>
              </a:lnSpc>
              <a:spcBef>
                <a:spcPts val="0"/>
              </a:spcBef>
              <a:spcAft>
                <a:spcPts val="2000"/>
              </a:spcAft>
              <a:buClr>
                <a:schemeClr val="dk2"/>
              </a:buClr>
              <a:buSzPct val="100000"/>
              <a:defRPr sz="2200">
                <a:solidFill>
                  <a:schemeClr val="dk2"/>
                </a:solidFill>
              </a:defRPr>
            </a:lvl1pPr>
            <a:lvl2pPr lvl="1">
              <a:lnSpc>
                <a:spcPct val="115000"/>
              </a:lnSpc>
              <a:spcBef>
                <a:spcPts val="0"/>
              </a:spcBef>
              <a:spcAft>
                <a:spcPts val="2000"/>
              </a:spcAft>
              <a:buClr>
                <a:schemeClr val="dk2"/>
              </a:buClr>
              <a:buSzPct val="100000"/>
              <a:defRPr sz="1700">
                <a:solidFill>
                  <a:schemeClr val="dk2"/>
                </a:solidFill>
              </a:defRPr>
            </a:lvl2pPr>
            <a:lvl3pPr lvl="2">
              <a:lnSpc>
                <a:spcPct val="115000"/>
              </a:lnSpc>
              <a:spcBef>
                <a:spcPts val="0"/>
              </a:spcBef>
              <a:spcAft>
                <a:spcPts val="2000"/>
              </a:spcAft>
              <a:buClr>
                <a:schemeClr val="dk2"/>
              </a:buClr>
              <a:buSzPct val="100000"/>
              <a:defRPr sz="1700">
                <a:solidFill>
                  <a:schemeClr val="dk2"/>
                </a:solidFill>
              </a:defRPr>
            </a:lvl3pPr>
            <a:lvl4pPr lvl="3">
              <a:lnSpc>
                <a:spcPct val="115000"/>
              </a:lnSpc>
              <a:spcBef>
                <a:spcPts val="0"/>
              </a:spcBef>
              <a:spcAft>
                <a:spcPts val="2000"/>
              </a:spcAft>
              <a:buClr>
                <a:schemeClr val="dk2"/>
              </a:buClr>
              <a:buSzPct val="100000"/>
              <a:defRPr sz="1700">
                <a:solidFill>
                  <a:schemeClr val="dk2"/>
                </a:solidFill>
              </a:defRPr>
            </a:lvl4pPr>
            <a:lvl5pPr lvl="4">
              <a:lnSpc>
                <a:spcPct val="115000"/>
              </a:lnSpc>
              <a:spcBef>
                <a:spcPts val="0"/>
              </a:spcBef>
              <a:spcAft>
                <a:spcPts val="2000"/>
              </a:spcAft>
              <a:buClr>
                <a:schemeClr val="dk2"/>
              </a:buClr>
              <a:buSzPct val="100000"/>
              <a:defRPr sz="1700">
                <a:solidFill>
                  <a:schemeClr val="dk2"/>
                </a:solidFill>
              </a:defRPr>
            </a:lvl5pPr>
            <a:lvl6pPr lvl="5">
              <a:lnSpc>
                <a:spcPct val="115000"/>
              </a:lnSpc>
              <a:spcBef>
                <a:spcPts val="0"/>
              </a:spcBef>
              <a:spcAft>
                <a:spcPts val="2000"/>
              </a:spcAft>
              <a:buClr>
                <a:schemeClr val="dk2"/>
              </a:buClr>
              <a:buSzPct val="100000"/>
              <a:defRPr sz="1700">
                <a:solidFill>
                  <a:schemeClr val="dk2"/>
                </a:solidFill>
              </a:defRPr>
            </a:lvl6pPr>
            <a:lvl7pPr lvl="6">
              <a:lnSpc>
                <a:spcPct val="115000"/>
              </a:lnSpc>
              <a:spcBef>
                <a:spcPts val="0"/>
              </a:spcBef>
              <a:spcAft>
                <a:spcPts val="2000"/>
              </a:spcAft>
              <a:buClr>
                <a:schemeClr val="dk2"/>
              </a:buClr>
              <a:buSzPct val="100000"/>
              <a:defRPr sz="1700">
                <a:solidFill>
                  <a:schemeClr val="dk2"/>
                </a:solidFill>
              </a:defRPr>
            </a:lvl7pPr>
            <a:lvl8pPr lvl="7">
              <a:lnSpc>
                <a:spcPct val="115000"/>
              </a:lnSpc>
              <a:spcBef>
                <a:spcPts val="0"/>
              </a:spcBef>
              <a:spcAft>
                <a:spcPts val="2000"/>
              </a:spcAft>
              <a:buClr>
                <a:schemeClr val="dk2"/>
              </a:buClr>
              <a:buSzPct val="100000"/>
              <a:defRPr sz="1700">
                <a:solidFill>
                  <a:schemeClr val="dk2"/>
                </a:solidFill>
              </a:defRPr>
            </a:lvl8pPr>
            <a:lvl9pPr lvl="8">
              <a:lnSpc>
                <a:spcPct val="115000"/>
              </a:lnSpc>
              <a:spcBef>
                <a:spcPts val="0"/>
              </a:spcBef>
              <a:spcAft>
                <a:spcPts val="2000"/>
              </a:spcAft>
              <a:buClr>
                <a:schemeClr val="dk2"/>
              </a:buClr>
              <a:buSzPct val="100000"/>
              <a:defRPr sz="1700">
                <a:solidFill>
                  <a:schemeClr val="dk2"/>
                </a:solidFill>
              </a:defRPr>
            </a:lvl9pPr>
          </a:lstStyle>
          <a:p/>
        </p:txBody>
      </p:sp>
      <p:sp>
        <p:nvSpPr>
          <p:cNvPr id="8" name="Shape 8"/>
          <p:cNvSpPr txBox="1"/>
          <p:nvPr>
            <p:ph idx="12" type="sldNum"/>
          </p:nvPr>
        </p:nvSpPr>
        <p:spPr>
          <a:xfrm>
            <a:off x="9319703" y="7046638"/>
            <a:ext cx="603600" cy="594900"/>
          </a:xfrm>
          <a:prstGeom prst="rect">
            <a:avLst/>
          </a:prstGeom>
          <a:noFill/>
          <a:ln>
            <a:noFill/>
          </a:ln>
        </p:spPr>
        <p:txBody>
          <a:bodyPr anchorCtr="0" anchor="ctr" bIns="113100" lIns="113100" rIns="113100" tIns="113100">
            <a:noAutofit/>
          </a:bodyPr>
          <a:lstStyle/>
          <a:p>
            <a:pPr lvl="0" algn="r">
              <a:spcBef>
                <a:spcPts val="0"/>
              </a:spcBef>
              <a:buNone/>
            </a:pPr>
            <a:fld id="{00000000-1234-1234-1234-123412341234}" type="slidenum">
              <a:rPr lang="en" sz="1200">
                <a:solidFill>
                  <a:schemeClr val="dk2"/>
                </a:solidFill>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5.png"/><Relationship Id="rId4" Type="http://schemas.openxmlformats.org/officeDocument/2006/relationships/image" Target="../media/image1.jpg"/><Relationship Id="rId5" Type="http://schemas.openxmlformats.org/officeDocument/2006/relationships/image" Target="../media/image2.jpg"/></Relationships>
</file>

<file path=ppt/slides/_rels/slide2.xml.rels><?xml version="1.0" encoding="UTF-8" standalone="yes"?><Relationships xmlns="http://schemas.openxmlformats.org/package/2006/relationships"><Relationship Id="rId20" Type="http://schemas.openxmlformats.org/officeDocument/2006/relationships/image" Target="../media/image19.png"/><Relationship Id="rId11" Type="http://schemas.openxmlformats.org/officeDocument/2006/relationships/image" Target="../media/image13.png"/><Relationship Id="rId22" Type="http://schemas.openxmlformats.org/officeDocument/2006/relationships/image" Target="../media/image25.png"/><Relationship Id="rId10" Type="http://schemas.openxmlformats.org/officeDocument/2006/relationships/image" Target="../media/image9.png"/><Relationship Id="rId21" Type="http://schemas.openxmlformats.org/officeDocument/2006/relationships/image" Target="../media/image20.png"/><Relationship Id="rId13" Type="http://schemas.openxmlformats.org/officeDocument/2006/relationships/image" Target="../media/image14.png"/><Relationship Id="rId24" Type="http://schemas.openxmlformats.org/officeDocument/2006/relationships/image" Target="../media/image23.png"/><Relationship Id="rId12" Type="http://schemas.openxmlformats.org/officeDocument/2006/relationships/image" Target="../media/image10.png"/><Relationship Id="rId23" Type="http://schemas.openxmlformats.org/officeDocument/2006/relationships/image" Target="../media/image24.png"/><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image" Target="../media/image8.png"/><Relationship Id="rId4" Type="http://schemas.openxmlformats.org/officeDocument/2006/relationships/image" Target="../media/image3.png"/><Relationship Id="rId9" Type="http://schemas.openxmlformats.org/officeDocument/2006/relationships/image" Target="../media/image21.png"/><Relationship Id="rId15" Type="http://schemas.openxmlformats.org/officeDocument/2006/relationships/image" Target="../media/image12.png"/><Relationship Id="rId14" Type="http://schemas.openxmlformats.org/officeDocument/2006/relationships/image" Target="../media/image11.png"/><Relationship Id="rId17" Type="http://schemas.openxmlformats.org/officeDocument/2006/relationships/image" Target="../media/image16.png"/><Relationship Id="rId16" Type="http://schemas.openxmlformats.org/officeDocument/2006/relationships/image" Target="../media/image15.png"/><Relationship Id="rId5" Type="http://schemas.openxmlformats.org/officeDocument/2006/relationships/image" Target="../media/image6.png"/><Relationship Id="rId19" Type="http://schemas.openxmlformats.org/officeDocument/2006/relationships/image" Target="../media/image22.png"/><Relationship Id="rId6" Type="http://schemas.openxmlformats.org/officeDocument/2006/relationships/image" Target="../media/image17.png"/><Relationship Id="rId18" Type="http://schemas.openxmlformats.org/officeDocument/2006/relationships/image" Target="../media/image18.png"/><Relationship Id="rId7" Type="http://schemas.openxmlformats.org/officeDocument/2006/relationships/image" Target="../media/image4.png"/><Relationship Id="rId8"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3" name="Shape 63"/>
        <p:cNvGrpSpPr/>
        <p:nvPr/>
      </p:nvGrpSpPr>
      <p:grpSpPr>
        <a:xfrm>
          <a:off x="0" y="0"/>
          <a:ext cx="0" cy="0"/>
          <a:chOff x="0" y="0"/>
          <a:chExt cx="0" cy="0"/>
        </a:xfrm>
      </p:grpSpPr>
      <p:pic>
        <p:nvPicPr>
          <p:cNvPr id="64" name="Shape 64"/>
          <p:cNvPicPr preferRelativeResize="0"/>
          <p:nvPr/>
        </p:nvPicPr>
        <p:blipFill>
          <a:blip r:embed="rId3">
            <a:alphaModFix/>
          </a:blip>
          <a:stretch>
            <a:fillRect/>
          </a:stretch>
        </p:blipFill>
        <p:spPr>
          <a:xfrm>
            <a:off x="6692912" y="801050"/>
            <a:ext cx="3187248" cy="1029974"/>
          </a:xfrm>
          <a:prstGeom prst="rect">
            <a:avLst/>
          </a:prstGeom>
          <a:noFill/>
          <a:ln>
            <a:noFill/>
          </a:ln>
        </p:spPr>
      </p:pic>
      <p:sp>
        <p:nvSpPr>
          <p:cNvPr id="65" name="Shape 65"/>
          <p:cNvSpPr txBox="1"/>
          <p:nvPr/>
        </p:nvSpPr>
        <p:spPr>
          <a:xfrm>
            <a:off x="7502087" y="1411250"/>
            <a:ext cx="2553600" cy="490500"/>
          </a:xfrm>
          <a:prstGeom prst="rect">
            <a:avLst/>
          </a:prstGeom>
          <a:noFill/>
          <a:ln>
            <a:noFill/>
          </a:ln>
        </p:spPr>
        <p:txBody>
          <a:bodyPr anchorCtr="0" anchor="t" bIns="91425" lIns="91425" rIns="91425" tIns="91425">
            <a:noAutofit/>
          </a:bodyPr>
          <a:lstStyle/>
          <a:p>
            <a:pPr lvl="0" rtl="0" algn="ctr">
              <a:spcBef>
                <a:spcPts val="0"/>
              </a:spcBef>
              <a:buNone/>
            </a:pPr>
            <a:r>
              <a:rPr i="1" lang="en" sz="1800">
                <a:latin typeface="Calibri"/>
                <a:ea typeface="Calibri"/>
                <a:cs typeface="Calibri"/>
                <a:sym typeface="Calibri"/>
              </a:rPr>
              <a:t>An Adventure Awaits!</a:t>
            </a:r>
          </a:p>
        </p:txBody>
      </p:sp>
      <p:sp>
        <p:nvSpPr>
          <p:cNvPr id="66" name="Shape 66"/>
          <p:cNvSpPr txBox="1"/>
          <p:nvPr/>
        </p:nvSpPr>
        <p:spPr>
          <a:xfrm>
            <a:off x="7138700" y="1868312"/>
            <a:ext cx="2478900" cy="391500"/>
          </a:xfrm>
          <a:prstGeom prst="rect">
            <a:avLst/>
          </a:prstGeom>
          <a:noFill/>
          <a:ln>
            <a:noFill/>
          </a:ln>
        </p:spPr>
        <p:txBody>
          <a:bodyPr anchorCtr="0" anchor="t" bIns="91425" lIns="91425" rIns="91425" tIns="91425">
            <a:noAutofit/>
          </a:bodyPr>
          <a:lstStyle/>
          <a:p>
            <a:pPr lvl="0" algn="ctr">
              <a:spcBef>
                <a:spcPts val="0"/>
              </a:spcBef>
              <a:buNone/>
            </a:pPr>
            <a:r>
              <a:rPr b="1" lang="en" sz="1800">
                <a:latin typeface="Snippet"/>
                <a:ea typeface="Snippet"/>
                <a:cs typeface="Snippet"/>
                <a:sym typeface="Snippet"/>
              </a:rPr>
              <a:t>Developed by</a:t>
            </a:r>
          </a:p>
          <a:p>
            <a:pPr lvl="0">
              <a:spcBef>
                <a:spcPts val="0"/>
              </a:spcBef>
              <a:buNone/>
            </a:pPr>
            <a:r>
              <a:t/>
            </a:r>
            <a:endParaRPr b="1">
              <a:latin typeface="Snippet"/>
              <a:ea typeface="Snippet"/>
              <a:cs typeface="Snippet"/>
              <a:sym typeface="Snippet"/>
            </a:endParaRPr>
          </a:p>
        </p:txBody>
      </p:sp>
      <p:pic>
        <p:nvPicPr>
          <p:cNvPr descr="Gradenclubflat.JPG" id="67" name="Shape 67"/>
          <p:cNvPicPr preferRelativeResize="0"/>
          <p:nvPr/>
        </p:nvPicPr>
        <p:blipFill>
          <a:blip r:embed="rId4">
            <a:alphaModFix/>
          </a:blip>
          <a:stretch>
            <a:fillRect/>
          </a:stretch>
        </p:blipFill>
        <p:spPr>
          <a:xfrm>
            <a:off x="7602762" y="2297124"/>
            <a:ext cx="1550787" cy="1029974"/>
          </a:xfrm>
          <a:prstGeom prst="rect">
            <a:avLst/>
          </a:prstGeom>
          <a:noFill/>
          <a:ln>
            <a:noFill/>
          </a:ln>
        </p:spPr>
      </p:pic>
      <p:sp>
        <p:nvSpPr>
          <p:cNvPr id="68" name="Shape 68"/>
          <p:cNvSpPr txBox="1"/>
          <p:nvPr/>
        </p:nvSpPr>
        <p:spPr>
          <a:xfrm>
            <a:off x="6670550" y="3481900"/>
            <a:ext cx="3270600" cy="1244700"/>
          </a:xfrm>
          <a:prstGeom prst="rect">
            <a:avLst/>
          </a:prstGeom>
          <a:noFill/>
          <a:ln>
            <a:noFill/>
          </a:ln>
        </p:spPr>
        <p:txBody>
          <a:bodyPr anchorCtr="0" anchor="t" bIns="91425" lIns="91425" rIns="91425" tIns="91425">
            <a:noAutofit/>
          </a:bodyPr>
          <a:lstStyle/>
          <a:p>
            <a:pPr lvl="0" rtl="0" algn="ctr">
              <a:spcBef>
                <a:spcPts val="0"/>
              </a:spcBef>
              <a:buNone/>
            </a:pPr>
            <a:r>
              <a:rPr lang="en" sz="1700">
                <a:latin typeface="Proxima Nova"/>
                <a:ea typeface="Proxima Nova"/>
                <a:cs typeface="Proxima Nova"/>
                <a:sym typeface="Proxima Nova"/>
              </a:rPr>
              <a:t>Ryan O’Connell, Chase Springer, Brian Larson, D’Vreaux Fontaine, Jennifer Baumann, Kevin Rau </a:t>
            </a:r>
          </a:p>
          <a:p>
            <a:pPr lvl="0" rtl="0">
              <a:spcBef>
                <a:spcPts val="0"/>
              </a:spcBef>
              <a:buNone/>
            </a:pPr>
            <a:r>
              <a:t/>
            </a:r>
            <a:endParaRPr sz="1900">
              <a:latin typeface="Calibri"/>
              <a:ea typeface="Calibri"/>
              <a:cs typeface="Calibri"/>
              <a:sym typeface="Calibri"/>
            </a:endParaRPr>
          </a:p>
          <a:p>
            <a:pPr lvl="0" rtl="0">
              <a:spcBef>
                <a:spcPts val="0"/>
              </a:spcBef>
              <a:buClr>
                <a:srgbClr val="000000"/>
              </a:buClr>
              <a:buFont typeface="Arial"/>
              <a:buNone/>
            </a:pPr>
            <a:r>
              <a:t/>
            </a:r>
            <a:endParaRPr b="1">
              <a:latin typeface="Snippet"/>
              <a:ea typeface="Snippet"/>
              <a:cs typeface="Snippet"/>
              <a:sym typeface="Snippet"/>
            </a:endParaRPr>
          </a:p>
        </p:txBody>
      </p:sp>
      <p:sp>
        <p:nvSpPr>
          <p:cNvPr id="69" name="Shape 69"/>
          <p:cNvSpPr txBox="1"/>
          <p:nvPr/>
        </p:nvSpPr>
        <p:spPr>
          <a:xfrm>
            <a:off x="7138700" y="6526850"/>
            <a:ext cx="2478900" cy="391500"/>
          </a:xfrm>
          <a:prstGeom prst="rect">
            <a:avLst/>
          </a:prstGeom>
          <a:noFill/>
          <a:ln>
            <a:noFill/>
          </a:ln>
        </p:spPr>
        <p:txBody>
          <a:bodyPr anchorCtr="0" anchor="t" bIns="91425" lIns="91425" rIns="91425" tIns="91425">
            <a:noAutofit/>
          </a:bodyPr>
          <a:lstStyle/>
          <a:p>
            <a:pPr lvl="0" rtl="0" algn="ctr">
              <a:spcBef>
                <a:spcPts val="0"/>
              </a:spcBef>
              <a:buNone/>
            </a:pPr>
            <a:r>
              <a:rPr b="1" lang="en" sz="1800">
                <a:latin typeface="Snippet"/>
                <a:ea typeface="Snippet"/>
                <a:cs typeface="Snippet"/>
                <a:sym typeface="Snippet"/>
              </a:rPr>
              <a:t>Sponsors</a:t>
            </a:r>
          </a:p>
          <a:p>
            <a:pPr lvl="0" rtl="0">
              <a:spcBef>
                <a:spcPts val="0"/>
              </a:spcBef>
              <a:buNone/>
            </a:pPr>
            <a:r>
              <a:t/>
            </a:r>
            <a:endParaRPr b="1">
              <a:latin typeface="Snippet"/>
              <a:ea typeface="Snippet"/>
              <a:cs typeface="Snippet"/>
              <a:sym typeface="Snippet"/>
            </a:endParaRPr>
          </a:p>
        </p:txBody>
      </p:sp>
      <p:sp>
        <p:nvSpPr>
          <p:cNvPr id="70" name="Shape 70"/>
          <p:cNvSpPr txBox="1"/>
          <p:nvPr/>
        </p:nvSpPr>
        <p:spPr>
          <a:xfrm>
            <a:off x="6911150" y="6918350"/>
            <a:ext cx="2934000" cy="490500"/>
          </a:xfrm>
          <a:prstGeom prst="rect">
            <a:avLst/>
          </a:prstGeom>
          <a:noFill/>
          <a:ln>
            <a:noFill/>
          </a:ln>
        </p:spPr>
        <p:txBody>
          <a:bodyPr anchorCtr="0" anchor="t" bIns="91425" lIns="91425" rIns="91425" tIns="91425">
            <a:noAutofit/>
          </a:bodyPr>
          <a:lstStyle/>
          <a:p>
            <a:pPr lvl="0" rtl="0">
              <a:spcBef>
                <a:spcPts val="0"/>
              </a:spcBef>
              <a:buNone/>
            </a:pPr>
            <a:r>
              <a:rPr lang="en" sz="1800">
                <a:latin typeface="Calibri"/>
                <a:ea typeface="Calibri"/>
                <a:cs typeface="Calibri"/>
                <a:sym typeface="Calibri"/>
              </a:rPr>
              <a:t>Nathalie Chardon, Jane Smith</a:t>
            </a:r>
            <a:br>
              <a:rPr lang="en" sz="1800">
                <a:latin typeface="Calibri"/>
                <a:ea typeface="Calibri"/>
                <a:cs typeface="Calibri"/>
                <a:sym typeface="Calibri"/>
              </a:rPr>
            </a:br>
          </a:p>
          <a:p>
            <a:pPr lvl="0" rtl="0">
              <a:spcBef>
                <a:spcPts val="0"/>
              </a:spcBef>
              <a:buNone/>
            </a:pPr>
            <a:r>
              <a:t/>
            </a:r>
            <a:endParaRPr b="1">
              <a:latin typeface="Snippet"/>
              <a:ea typeface="Snippet"/>
              <a:cs typeface="Snippet"/>
              <a:sym typeface="Snippet"/>
            </a:endParaRPr>
          </a:p>
        </p:txBody>
      </p:sp>
      <p:sp>
        <p:nvSpPr>
          <p:cNvPr id="71" name="Shape 71"/>
          <p:cNvSpPr txBox="1"/>
          <p:nvPr/>
        </p:nvSpPr>
        <p:spPr>
          <a:xfrm>
            <a:off x="211650" y="350750"/>
            <a:ext cx="3082200" cy="4648500"/>
          </a:xfrm>
          <a:prstGeom prst="rect">
            <a:avLst/>
          </a:prstGeom>
          <a:noFill/>
          <a:ln>
            <a:noFill/>
          </a:ln>
        </p:spPr>
        <p:txBody>
          <a:bodyPr anchorCtr="0" anchor="t" bIns="91425" lIns="91425" rIns="91425" tIns="91425">
            <a:noAutofit/>
          </a:bodyPr>
          <a:lstStyle/>
          <a:p>
            <a:pPr lvl="0" rtl="0">
              <a:spcBef>
                <a:spcPts val="0"/>
              </a:spcBef>
              <a:buNone/>
            </a:pPr>
            <a:r>
              <a:rPr b="1" lang="en" sz="2000">
                <a:solidFill>
                  <a:schemeClr val="lt1"/>
                </a:solidFill>
                <a:latin typeface="Snippet"/>
                <a:ea typeface="Snippet"/>
                <a:cs typeface="Snippet"/>
                <a:sym typeface="Snippet"/>
              </a:rPr>
              <a:t>Goals</a:t>
            </a:r>
            <a:br>
              <a:rPr b="1" lang="en">
                <a:latin typeface="Snippet"/>
                <a:ea typeface="Snippet"/>
                <a:cs typeface="Snippet"/>
                <a:sym typeface="Snippet"/>
              </a:rPr>
            </a:br>
            <a:r>
              <a:rPr b="1" lang="en" sz="800">
                <a:latin typeface="Snippet"/>
                <a:ea typeface="Snippet"/>
                <a:cs typeface="Snippet"/>
                <a:sym typeface="Snippet"/>
              </a:rPr>
              <a:t>◾</a:t>
            </a:r>
            <a:r>
              <a:rPr b="1" lang="en" sz="1200">
                <a:latin typeface="Snippet"/>
                <a:ea typeface="Snippet"/>
                <a:cs typeface="Snippet"/>
                <a:sym typeface="Snippet"/>
              </a:rPr>
              <a:t> I</a:t>
            </a:r>
            <a:r>
              <a:rPr lang="en" sz="1200">
                <a:latin typeface="Calibri"/>
                <a:ea typeface="Calibri"/>
                <a:cs typeface="Calibri"/>
                <a:sym typeface="Calibri"/>
              </a:rPr>
              <a:t>ncrease citizen engagement at the Long-Term Ecological Research site on Niwot Ridge</a:t>
            </a:r>
            <a:br>
              <a:rPr lang="en" sz="1200">
                <a:latin typeface="Calibri"/>
                <a:ea typeface="Calibri"/>
                <a:cs typeface="Calibri"/>
                <a:sym typeface="Calibri"/>
              </a:rPr>
            </a:br>
            <a:r>
              <a:rPr lang="en" sz="800">
                <a:latin typeface="Calibri"/>
                <a:ea typeface="Calibri"/>
                <a:cs typeface="Calibri"/>
                <a:sym typeface="Calibri"/>
              </a:rPr>
              <a:t>◾ </a:t>
            </a:r>
            <a:r>
              <a:rPr lang="en" sz="1200">
                <a:latin typeface="Calibri"/>
                <a:ea typeface="Calibri"/>
                <a:cs typeface="Calibri"/>
                <a:sym typeface="Calibri"/>
              </a:rPr>
              <a:t>Build up a geographic and photographic dataset of plant species</a:t>
            </a:r>
            <a:br>
              <a:rPr lang="en" sz="1500">
                <a:latin typeface="Calibri"/>
                <a:ea typeface="Calibri"/>
                <a:cs typeface="Calibri"/>
                <a:sym typeface="Calibri"/>
              </a:rPr>
            </a:br>
            <a:r>
              <a:rPr lang="en" sz="2200">
                <a:solidFill>
                  <a:schemeClr val="lt1"/>
                </a:solidFill>
                <a:latin typeface="Calibri"/>
                <a:ea typeface="Calibri"/>
                <a:cs typeface="Calibri"/>
                <a:sym typeface="Calibri"/>
              </a:rPr>
              <a:t>Why</a:t>
            </a:r>
            <a:br>
              <a:rPr lang="en" sz="1500">
                <a:latin typeface="Calibri"/>
                <a:ea typeface="Calibri"/>
                <a:cs typeface="Calibri"/>
                <a:sym typeface="Calibri"/>
              </a:rPr>
            </a:br>
            <a:r>
              <a:rPr lang="en" sz="1200">
                <a:latin typeface="Calibri"/>
                <a:ea typeface="Calibri"/>
                <a:cs typeface="Calibri"/>
                <a:sym typeface="Calibri"/>
              </a:rPr>
              <a:t>To record how species’ geographic distributions and phenology (timing of flowering) are shifting with climatic changes</a:t>
            </a:r>
            <a:r>
              <a:rPr lang="en" sz="1200">
                <a:solidFill>
                  <a:srgbClr val="FF0000"/>
                </a:solidFill>
                <a:latin typeface="Calibri"/>
                <a:ea typeface="Calibri"/>
                <a:cs typeface="Calibri"/>
                <a:sym typeface="Calibri"/>
              </a:rPr>
              <a:t>.</a:t>
            </a:r>
            <a:br>
              <a:rPr lang="en" sz="1200">
                <a:latin typeface="Calibri"/>
                <a:ea typeface="Calibri"/>
                <a:cs typeface="Calibri"/>
                <a:sym typeface="Calibri"/>
              </a:rPr>
            </a:br>
            <a:r>
              <a:rPr lang="en" sz="2200">
                <a:solidFill>
                  <a:schemeClr val="lt1"/>
                </a:solidFill>
                <a:latin typeface="Calibri"/>
                <a:ea typeface="Calibri"/>
                <a:cs typeface="Calibri"/>
                <a:sym typeface="Calibri"/>
              </a:rPr>
              <a:t>How</a:t>
            </a:r>
            <a:br>
              <a:rPr lang="en" sz="1500">
                <a:latin typeface="Calibri"/>
                <a:ea typeface="Calibri"/>
                <a:cs typeface="Calibri"/>
                <a:sym typeface="Calibri"/>
              </a:rPr>
            </a:br>
            <a:r>
              <a:rPr lang="en" sz="1200">
                <a:latin typeface="Calibri"/>
                <a:ea typeface="Calibri"/>
                <a:cs typeface="Calibri"/>
                <a:sym typeface="Calibri"/>
              </a:rPr>
              <a:t>Create a mobile application and corresponding website to allow visitors to search for and add observations of plant species in the Niwot Ridge area . The app allows users to view and filter a field guide, helping them to identify plants they encounter. The user can then take a photo observation and sync it to the website where researchers can verify the sighting. The sighting is added to a map, so researchers and plant enthusiasts can explore the location and phenology of plants of interest.</a:t>
            </a:r>
          </a:p>
        </p:txBody>
      </p:sp>
      <p:sp>
        <p:nvSpPr>
          <p:cNvPr id="72" name="Shape 72"/>
          <p:cNvSpPr txBox="1"/>
          <p:nvPr/>
        </p:nvSpPr>
        <p:spPr>
          <a:xfrm>
            <a:off x="1198200" y="426950"/>
            <a:ext cx="1109100" cy="391500"/>
          </a:xfrm>
          <a:prstGeom prst="rect">
            <a:avLst/>
          </a:prstGeom>
          <a:noFill/>
          <a:ln>
            <a:noFill/>
          </a:ln>
        </p:spPr>
        <p:txBody>
          <a:bodyPr anchorCtr="0" anchor="ctr" bIns="91425" lIns="91425" rIns="91425" tIns="91425">
            <a:noAutofit/>
          </a:bodyPr>
          <a:lstStyle/>
          <a:p>
            <a:pPr lvl="0" algn="ctr">
              <a:spcBef>
                <a:spcPts val="0"/>
              </a:spcBef>
              <a:buNone/>
            </a:pPr>
            <a:r>
              <a:rPr b="1" lang="en" sz="1800">
                <a:solidFill>
                  <a:srgbClr val="387E30"/>
                </a:solidFill>
                <a:latin typeface="Snippet"/>
                <a:ea typeface="Snippet"/>
                <a:cs typeface="Snippet"/>
                <a:sym typeface="Snippet"/>
              </a:rPr>
              <a:t>Goals</a:t>
            </a:r>
          </a:p>
        </p:txBody>
      </p:sp>
      <p:sp>
        <p:nvSpPr>
          <p:cNvPr id="73" name="Shape 73"/>
          <p:cNvSpPr txBox="1"/>
          <p:nvPr/>
        </p:nvSpPr>
        <p:spPr>
          <a:xfrm>
            <a:off x="1198200" y="1666437"/>
            <a:ext cx="1109100" cy="391500"/>
          </a:xfrm>
          <a:prstGeom prst="rect">
            <a:avLst/>
          </a:prstGeom>
          <a:noFill/>
          <a:ln>
            <a:noFill/>
          </a:ln>
        </p:spPr>
        <p:txBody>
          <a:bodyPr anchorCtr="0" anchor="ctr" bIns="91425" lIns="91425" rIns="91425" tIns="91425">
            <a:noAutofit/>
          </a:bodyPr>
          <a:lstStyle/>
          <a:p>
            <a:pPr lvl="0" rtl="0" algn="ctr">
              <a:spcBef>
                <a:spcPts val="0"/>
              </a:spcBef>
              <a:buNone/>
            </a:pPr>
            <a:r>
              <a:rPr b="1" lang="en" sz="1800">
                <a:solidFill>
                  <a:srgbClr val="387E30"/>
                </a:solidFill>
                <a:latin typeface="Snippet"/>
                <a:ea typeface="Snippet"/>
                <a:cs typeface="Snippet"/>
                <a:sym typeface="Snippet"/>
              </a:rPr>
              <a:t>Why</a:t>
            </a:r>
          </a:p>
        </p:txBody>
      </p:sp>
      <p:sp>
        <p:nvSpPr>
          <p:cNvPr id="74" name="Shape 74"/>
          <p:cNvSpPr txBox="1"/>
          <p:nvPr/>
        </p:nvSpPr>
        <p:spPr>
          <a:xfrm>
            <a:off x="1173525" y="2524925"/>
            <a:ext cx="1109100" cy="391500"/>
          </a:xfrm>
          <a:prstGeom prst="rect">
            <a:avLst/>
          </a:prstGeom>
          <a:noFill/>
          <a:ln>
            <a:noFill/>
          </a:ln>
        </p:spPr>
        <p:txBody>
          <a:bodyPr anchorCtr="0" anchor="ctr" bIns="91425" lIns="91425" rIns="91425" tIns="91425">
            <a:noAutofit/>
          </a:bodyPr>
          <a:lstStyle/>
          <a:p>
            <a:pPr lvl="0" rtl="0" algn="ctr">
              <a:spcBef>
                <a:spcPts val="0"/>
              </a:spcBef>
              <a:buNone/>
            </a:pPr>
            <a:r>
              <a:rPr b="1" lang="en" sz="1800">
                <a:solidFill>
                  <a:srgbClr val="387E30"/>
                </a:solidFill>
                <a:latin typeface="Snippet"/>
                <a:ea typeface="Snippet"/>
                <a:cs typeface="Snippet"/>
                <a:sym typeface="Snippet"/>
              </a:rPr>
              <a:t>How</a:t>
            </a:r>
          </a:p>
        </p:txBody>
      </p:sp>
      <p:pic>
        <p:nvPicPr>
          <p:cNvPr descr="QRcode.JPG" id="75" name="Shape 75"/>
          <p:cNvPicPr preferRelativeResize="0"/>
          <p:nvPr/>
        </p:nvPicPr>
        <p:blipFill>
          <a:blip r:embed="rId5">
            <a:alphaModFix/>
          </a:blip>
          <a:stretch>
            <a:fillRect/>
          </a:stretch>
        </p:blipFill>
        <p:spPr>
          <a:xfrm>
            <a:off x="7447933" y="4728992"/>
            <a:ext cx="1860425" cy="1866907"/>
          </a:xfrm>
          <a:prstGeom prst="rect">
            <a:avLst/>
          </a:prstGeom>
          <a:noFill/>
          <a:ln>
            <a:noFill/>
          </a:ln>
        </p:spPr>
      </p:pic>
      <p:sp>
        <p:nvSpPr>
          <p:cNvPr id="76" name="Shape 76"/>
          <p:cNvSpPr/>
          <p:nvPr/>
        </p:nvSpPr>
        <p:spPr>
          <a:xfrm>
            <a:off x="1338733" y="6855947"/>
            <a:ext cx="883200" cy="629100"/>
          </a:xfrm>
          <a:prstGeom prst="bevel">
            <a:avLst>
              <a:gd fmla="val 11058" name="adj"/>
            </a:avLst>
          </a:prstGeom>
          <a:solidFill>
            <a:srgbClr val="387E30">
              <a:alpha val="27690"/>
            </a:srgbClr>
          </a:solidFill>
          <a:ln cap="flat" cmpd="sng" w="19050">
            <a:solidFill>
              <a:srgbClr val="387E30"/>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b="1" lang="en" sz="1200">
                <a:latin typeface="Calibri"/>
                <a:ea typeface="Calibri"/>
                <a:cs typeface="Calibri"/>
                <a:sym typeface="Calibri"/>
              </a:rPr>
              <a:t>DEPLOY</a:t>
            </a:r>
          </a:p>
        </p:txBody>
      </p:sp>
      <p:sp>
        <p:nvSpPr>
          <p:cNvPr id="77" name="Shape 77"/>
          <p:cNvSpPr/>
          <p:nvPr/>
        </p:nvSpPr>
        <p:spPr>
          <a:xfrm>
            <a:off x="241500" y="5151650"/>
            <a:ext cx="1109100" cy="505800"/>
          </a:xfrm>
          <a:prstGeom prst="rightArrowCallout">
            <a:avLst>
              <a:gd fmla="val 20440" name="adj1"/>
              <a:gd fmla="val 25807" name="adj2"/>
              <a:gd fmla="val 30199" name="adj3"/>
              <a:gd fmla="val 76993" name="adj4"/>
            </a:avLst>
          </a:prstGeom>
          <a:solidFill>
            <a:srgbClr val="387E30">
              <a:alpha val="27690"/>
            </a:srgbClr>
          </a:solidFill>
          <a:ln cap="flat" cmpd="sng" w="19050">
            <a:solidFill>
              <a:srgbClr val="387E30"/>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t/>
            </a:r>
            <a:endParaRPr sz="1000">
              <a:latin typeface="Calibri"/>
              <a:ea typeface="Calibri"/>
              <a:cs typeface="Calibri"/>
              <a:sym typeface="Calibri"/>
            </a:endParaRPr>
          </a:p>
        </p:txBody>
      </p:sp>
      <p:sp>
        <p:nvSpPr>
          <p:cNvPr id="78" name="Shape 78"/>
          <p:cNvSpPr/>
          <p:nvPr/>
        </p:nvSpPr>
        <p:spPr>
          <a:xfrm>
            <a:off x="1350600" y="5151650"/>
            <a:ext cx="1109100" cy="505800"/>
          </a:xfrm>
          <a:prstGeom prst="rightArrowCallout">
            <a:avLst>
              <a:gd fmla="val 20440" name="adj1"/>
              <a:gd fmla="val 25807" name="adj2"/>
              <a:gd fmla="val 30199" name="adj3"/>
              <a:gd fmla="val 76993" name="adj4"/>
            </a:avLst>
          </a:prstGeom>
          <a:solidFill>
            <a:srgbClr val="387E30">
              <a:alpha val="27690"/>
            </a:srgbClr>
          </a:solidFill>
          <a:ln cap="flat" cmpd="sng" w="19050">
            <a:solidFill>
              <a:srgbClr val="387E30"/>
            </a:solidFill>
            <a:prstDash val="solid"/>
            <a:round/>
            <a:headEnd len="med" w="med" type="none"/>
            <a:tailEnd len="med" w="med" type="none"/>
          </a:ln>
        </p:spPr>
        <p:txBody>
          <a:bodyPr anchorCtr="0" anchor="ctr" bIns="91425" lIns="91425" rIns="91425" tIns="91425">
            <a:noAutofit/>
          </a:bodyPr>
          <a:lstStyle/>
          <a:p>
            <a:pPr lvl="0" rtl="0" algn="l">
              <a:spcBef>
                <a:spcPts val="0"/>
              </a:spcBef>
              <a:buNone/>
            </a:pPr>
            <a:r>
              <a:t/>
            </a:r>
            <a:endParaRPr sz="1000">
              <a:latin typeface="Calibri"/>
              <a:ea typeface="Calibri"/>
              <a:cs typeface="Calibri"/>
              <a:sym typeface="Calibri"/>
            </a:endParaRPr>
          </a:p>
        </p:txBody>
      </p:sp>
      <p:sp>
        <p:nvSpPr>
          <p:cNvPr id="79" name="Shape 79"/>
          <p:cNvSpPr/>
          <p:nvPr/>
        </p:nvSpPr>
        <p:spPr>
          <a:xfrm>
            <a:off x="2459700" y="5166200"/>
            <a:ext cx="860700" cy="476700"/>
          </a:xfrm>
          <a:prstGeom prst="rect">
            <a:avLst/>
          </a:prstGeom>
          <a:solidFill>
            <a:srgbClr val="387E30">
              <a:alpha val="27690"/>
            </a:srgbClr>
          </a:solidFill>
          <a:ln cap="flat" cmpd="sng" w="19050">
            <a:solidFill>
              <a:srgbClr val="387E3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sz="1000">
              <a:latin typeface="Calibri"/>
              <a:ea typeface="Calibri"/>
              <a:cs typeface="Calibri"/>
              <a:sym typeface="Calibri"/>
            </a:endParaRPr>
          </a:p>
        </p:txBody>
      </p:sp>
      <p:sp>
        <p:nvSpPr>
          <p:cNvPr id="80" name="Shape 80"/>
          <p:cNvSpPr/>
          <p:nvPr/>
        </p:nvSpPr>
        <p:spPr>
          <a:xfrm>
            <a:off x="241500" y="5986800"/>
            <a:ext cx="1109100" cy="505800"/>
          </a:xfrm>
          <a:prstGeom prst="rightArrowCallout">
            <a:avLst>
              <a:gd fmla="val 20440" name="adj1"/>
              <a:gd fmla="val 25807" name="adj2"/>
              <a:gd fmla="val 30199" name="adj3"/>
              <a:gd fmla="val 76993" name="adj4"/>
            </a:avLst>
          </a:prstGeom>
          <a:solidFill>
            <a:srgbClr val="387E30">
              <a:alpha val="27690"/>
            </a:srgbClr>
          </a:solidFill>
          <a:ln cap="flat" cmpd="sng" w="19050">
            <a:solidFill>
              <a:srgbClr val="387E30"/>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sz="1000">
                <a:latin typeface="Calibri"/>
                <a:ea typeface="Calibri"/>
                <a:cs typeface="Calibri"/>
                <a:sym typeface="Calibri"/>
              </a:rPr>
              <a:t>Field Guide</a:t>
            </a:r>
          </a:p>
        </p:txBody>
      </p:sp>
      <p:sp>
        <p:nvSpPr>
          <p:cNvPr id="81" name="Shape 81"/>
          <p:cNvSpPr/>
          <p:nvPr/>
        </p:nvSpPr>
        <p:spPr>
          <a:xfrm>
            <a:off x="1350600" y="5986800"/>
            <a:ext cx="1109100" cy="505800"/>
          </a:xfrm>
          <a:prstGeom prst="rightArrowCallout">
            <a:avLst>
              <a:gd fmla="val 20440" name="adj1"/>
              <a:gd fmla="val 25807" name="adj2"/>
              <a:gd fmla="val 30199" name="adj3"/>
              <a:gd fmla="val 76993" name="adj4"/>
            </a:avLst>
          </a:prstGeom>
          <a:solidFill>
            <a:srgbClr val="387E30">
              <a:alpha val="27690"/>
            </a:srgbClr>
          </a:solidFill>
          <a:ln cap="flat" cmpd="sng" w="19050">
            <a:solidFill>
              <a:srgbClr val="387E30"/>
            </a:solidFill>
            <a:prstDash val="solid"/>
            <a:round/>
            <a:headEnd len="med" w="med" type="none"/>
            <a:tailEnd len="med" w="med" type="none"/>
          </a:ln>
        </p:spPr>
        <p:txBody>
          <a:bodyPr anchorCtr="0" anchor="ctr" bIns="91425" lIns="91425" rIns="91425" tIns="91425">
            <a:noAutofit/>
          </a:bodyPr>
          <a:lstStyle/>
          <a:p>
            <a:pPr lvl="0" rtl="0" algn="l">
              <a:spcBef>
                <a:spcPts val="0"/>
              </a:spcBef>
              <a:buNone/>
            </a:pPr>
            <a:r>
              <a:t/>
            </a:r>
            <a:endParaRPr sz="1000">
              <a:latin typeface="Calibri"/>
              <a:ea typeface="Calibri"/>
              <a:cs typeface="Calibri"/>
              <a:sym typeface="Calibri"/>
            </a:endParaRPr>
          </a:p>
        </p:txBody>
      </p:sp>
      <p:sp>
        <p:nvSpPr>
          <p:cNvPr id="82" name="Shape 82"/>
          <p:cNvSpPr/>
          <p:nvPr/>
        </p:nvSpPr>
        <p:spPr>
          <a:xfrm>
            <a:off x="2459700" y="6001350"/>
            <a:ext cx="860700" cy="476700"/>
          </a:xfrm>
          <a:prstGeom prst="rect">
            <a:avLst/>
          </a:prstGeom>
          <a:solidFill>
            <a:srgbClr val="387E30">
              <a:alpha val="27690"/>
            </a:srgbClr>
          </a:solidFill>
          <a:ln cap="flat" cmpd="sng" w="19050">
            <a:solidFill>
              <a:srgbClr val="387E30"/>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sz="1000">
                <a:latin typeface="Calibri"/>
                <a:ea typeface="Calibri"/>
                <a:cs typeface="Calibri"/>
                <a:sym typeface="Calibri"/>
              </a:rPr>
              <a:t>Distribution Maps</a:t>
            </a:r>
          </a:p>
        </p:txBody>
      </p:sp>
      <p:sp>
        <p:nvSpPr>
          <p:cNvPr id="83" name="Shape 83"/>
          <p:cNvSpPr txBox="1"/>
          <p:nvPr/>
        </p:nvSpPr>
        <p:spPr>
          <a:xfrm>
            <a:off x="217750" y="5156000"/>
            <a:ext cx="929400" cy="490500"/>
          </a:xfrm>
          <a:prstGeom prst="rect">
            <a:avLst/>
          </a:prstGeom>
          <a:noFill/>
          <a:ln>
            <a:noFill/>
          </a:ln>
        </p:spPr>
        <p:txBody>
          <a:bodyPr anchorCtr="0" anchor="ctr" bIns="91425" lIns="91425" rIns="91425" tIns="91425">
            <a:noAutofit/>
          </a:bodyPr>
          <a:lstStyle/>
          <a:p>
            <a:pPr lvl="0">
              <a:spcBef>
                <a:spcPts val="0"/>
              </a:spcBef>
              <a:buNone/>
            </a:pPr>
            <a:r>
              <a:rPr lang="en" sz="1000">
                <a:latin typeface="Calibri"/>
                <a:ea typeface="Calibri"/>
                <a:cs typeface="Calibri"/>
                <a:sym typeface="Calibri"/>
              </a:rPr>
              <a:t>Requirements</a:t>
            </a:r>
          </a:p>
        </p:txBody>
      </p:sp>
      <p:sp>
        <p:nvSpPr>
          <p:cNvPr id="84" name="Shape 84"/>
          <p:cNvSpPr txBox="1"/>
          <p:nvPr/>
        </p:nvSpPr>
        <p:spPr>
          <a:xfrm>
            <a:off x="1338725" y="5156000"/>
            <a:ext cx="883200" cy="490500"/>
          </a:xfrm>
          <a:prstGeom prst="rect">
            <a:avLst/>
          </a:prstGeom>
          <a:noFill/>
          <a:ln>
            <a:noFill/>
          </a:ln>
        </p:spPr>
        <p:txBody>
          <a:bodyPr anchorCtr="0" anchor="ctr" bIns="91425" lIns="91425" rIns="91425" tIns="91425">
            <a:noAutofit/>
          </a:bodyPr>
          <a:lstStyle/>
          <a:p>
            <a:pPr lvl="0" rtl="0" algn="ctr">
              <a:spcBef>
                <a:spcPts val="0"/>
              </a:spcBef>
              <a:buNone/>
            </a:pPr>
            <a:r>
              <a:rPr lang="en" sz="1000">
                <a:latin typeface="Calibri"/>
                <a:ea typeface="Calibri"/>
                <a:cs typeface="Calibri"/>
                <a:sym typeface="Calibri"/>
              </a:rPr>
              <a:t>Mock-Ups</a:t>
            </a:r>
          </a:p>
        </p:txBody>
      </p:sp>
      <p:sp>
        <p:nvSpPr>
          <p:cNvPr id="85" name="Shape 85"/>
          <p:cNvSpPr txBox="1"/>
          <p:nvPr/>
        </p:nvSpPr>
        <p:spPr>
          <a:xfrm>
            <a:off x="2459700" y="5159300"/>
            <a:ext cx="883200" cy="490500"/>
          </a:xfrm>
          <a:prstGeom prst="rect">
            <a:avLst/>
          </a:prstGeom>
          <a:noFill/>
          <a:ln>
            <a:noFill/>
          </a:ln>
        </p:spPr>
        <p:txBody>
          <a:bodyPr anchorCtr="0" anchor="ctr" bIns="91425" lIns="91425" rIns="91425" tIns="91425">
            <a:noAutofit/>
          </a:bodyPr>
          <a:lstStyle/>
          <a:p>
            <a:pPr lvl="0" rtl="0" algn="ctr">
              <a:spcBef>
                <a:spcPts val="0"/>
              </a:spcBef>
              <a:buNone/>
            </a:pPr>
            <a:r>
              <a:rPr lang="en" sz="1000">
                <a:latin typeface="Calibri"/>
                <a:ea typeface="Calibri"/>
                <a:cs typeface="Calibri"/>
                <a:sym typeface="Calibri"/>
              </a:rPr>
              <a:t>Database Development</a:t>
            </a:r>
          </a:p>
        </p:txBody>
      </p:sp>
      <p:sp>
        <p:nvSpPr>
          <p:cNvPr id="86" name="Shape 86"/>
          <p:cNvSpPr txBox="1"/>
          <p:nvPr/>
        </p:nvSpPr>
        <p:spPr>
          <a:xfrm>
            <a:off x="1345650" y="5994450"/>
            <a:ext cx="929400" cy="490500"/>
          </a:xfrm>
          <a:prstGeom prst="rect">
            <a:avLst/>
          </a:prstGeom>
          <a:noFill/>
          <a:ln>
            <a:noFill/>
          </a:ln>
        </p:spPr>
        <p:txBody>
          <a:bodyPr anchorCtr="0" anchor="ctr" bIns="91425" lIns="91425" rIns="91425" tIns="91425">
            <a:noAutofit/>
          </a:bodyPr>
          <a:lstStyle/>
          <a:p>
            <a:pPr lvl="0" rtl="0">
              <a:spcBef>
                <a:spcPts val="0"/>
              </a:spcBef>
              <a:buNone/>
            </a:pPr>
            <a:r>
              <a:rPr lang="en" sz="1000">
                <a:latin typeface="Calibri"/>
                <a:ea typeface="Calibri"/>
                <a:cs typeface="Calibri"/>
                <a:sym typeface="Calibri"/>
              </a:rPr>
              <a:t>Observations</a:t>
            </a:r>
          </a:p>
        </p:txBody>
      </p:sp>
      <p:cxnSp>
        <p:nvCxnSpPr>
          <p:cNvPr id="87" name="Shape 87"/>
          <p:cNvCxnSpPr>
            <a:endCxn id="80" idx="0"/>
          </p:cNvCxnSpPr>
          <p:nvPr/>
        </p:nvCxnSpPr>
        <p:spPr>
          <a:xfrm flipH="1">
            <a:off x="668464" y="5786400"/>
            <a:ext cx="1163400" cy="200400"/>
          </a:xfrm>
          <a:prstGeom prst="bentConnector2">
            <a:avLst/>
          </a:prstGeom>
          <a:noFill/>
          <a:ln cap="flat" cmpd="sng" w="28575">
            <a:solidFill>
              <a:srgbClr val="387E30"/>
            </a:solidFill>
            <a:prstDash val="solid"/>
            <a:round/>
            <a:headEnd len="lg" w="lg" type="none"/>
            <a:tailEnd len="lg" w="lg" type="stealth"/>
          </a:ln>
        </p:spPr>
      </p:cxnSp>
      <p:cxnSp>
        <p:nvCxnSpPr>
          <p:cNvPr id="88" name="Shape 88"/>
          <p:cNvCxnSpPr>
            <a:stCxn id="85" idx="2"/>
          </p:cNvCxnSpPr>
          <p:nvPr/>
        </p:nvCxnSpPr>
        <p:spPr>
          <a:xfrm rot="5400000">
            <a:off x="2298150" y="5183450"/>
            <a:ext cx="136800" cy="1069500"/>
          </a:xfrm>
          <a:prstGeom prst="bentConnector2">
            <a:avLst/>
          </a:prstGeom>
          <a:noFill/>
          <a:ln cap="flat" cmpd="sng" w="28575">
            <a:solidFill>
              <a:srgbClr val="387E30"/>
            </a:solidFill>
            <a:prstDash val="solid"/>
            <a:round/>
            <a:headEnd len="lg" w="lg" type="none"/>
            <a:tailEnd len="lg" w="lg" type="none"/>
          </a:ln>
        </p:spPr>
      </p:cxnSp>
      <p:cxnSp>
        <p:nvCxnSpPr>
          <p:cNvPr id="89" name="Shape 89"/>
          <p:cNvCxnSpPr>
            <a:stCxn id="76" idx="6"/>
          </p:cNvCxnSpPr>
          <p:nvPr/>
        </p:nvCxnSpPr>
        <p:spPr>
          <a:xfrm rot="-5400000">
            <a:off x="1985533" y="6432347"/>
            <a:ext cx="218400" cy="628800"/>
          </a:xfrm>
          <a:prstGeom prst="bentConnector2">
            <a:avLst/>
          </a:prstGeom>
          <a:noFill/>
          <a:ln cap="flat" cmpd="sng" w="28575">
            <a:solidFill>
              <a:srgbClr val="387E30"/>
            </a:solidFill>
            <a:prstDash val="solid"/>
            <a:round/>
            <a:headEnd len="lg" w="lg" type="stealth"/>
            <a:tailEnd len="lg" w="lg" type="none"/>
          </a:ln>
        </p:spPr>
      </p:cxnSp>
      <p:cxnSp>
        <p:nvCxnSpPr>
          <p:cNvPr id="90" name="Shape 90"/>
          <p:cNvCxnSpPr>
            <a:stCxn id="82" idx="2"/>
          </p:cNvCxnSpPr>
          <p:nvPr/>
        </p:nvCxnSpPr>
        <p:spPr>
          <a:xfrm rot="5400000">
            <a:off x="2560800" y="6308400"/>
            <a:ext cx="159600" cy="498900"/>
          </a:xfrm>
          <a:prstGeom prst="bentConnector2">
            <a:avLst/>
          </a:prstGeom>
          <a:noFill/>
          <a:ln cap="flat" cmpd="sng" w="28575">
            <a:solidFill>
              <a:srgbClr val="387E30"/>
            </a:solidFill>
            <a:prstDash val="solid"/>
            <a:round/>
            <a:headEnd len="lg" w="lg" type="none"/>
            <a:tailEnd len="lg" w="lg" type="none"/>
          </a:ln>
        </p:spPr>
      </p:cxnSp>
      <p:sp>
        <p:nvSpPr>
          <p:cNvPr id="91" name="Shape 91"/>
          <p:cNvSpPr txBox="1"/>
          <p:nvPr/>
        </p:nvSpPr>
        <p:spPr>
          <a:xfrm>
            <a:off x="3318512" y="4923050"/>
            <a:ext cx="3270600" cy="2582700"/>
          </a:xfrm>
          <a:prstGeom prst="rect">
            <a:avLst/>
          </a:prstGeom>
          <a:noFill/>
          <a:ln>
            <a:noFill/>
          </a:ln>
        </p:spPr>
        <p:txBody>
          <a:bodyPr anchorCtr="0" anchor="t" bIns="91425" lIns="91425" rIns="91425" tIns="91425">
            <a:noAutofit/>
          </a:bodyPr>
          <a:lstStyle/>
          <a:p>
            <a:pPr lvl="0" rtl="0" algn="ctr">
              <a:lnSpc>
                <a:spcPct val="115000"/>
              </a:lnSpc>
              <a:spcBef>
                <a:spcPts val="0"/>
              </a:spcBef>
              <a:buNone/>
            </a:pPr>
            <a:r>
              <a:rPr b="1" lang="en" sz="1800">
                <a:solidFill>
                  <a:srgbClr val="387E30"/>
                </a:solidFill>
                <a:latin typeface="Snippet"/>
                <a:ea typeface="Snippet"/>
                <a:cs typeface="Snippet"/>
                <a:sym typeface="Snippet"/>
              </a:rPr>
              <a:t>Acknowledgments</a:t>
            </a:r>
          </a:p>
          <a:p>
            <a:pPr indent="-273050" lvl="0" marL="457200" rtl="0" algn="just">
              <a:lnSpc>
                <a:spcPct val="100000"/>
              </a:lnSpc>
              <a:spcBef>
                <a:spcPts val="0"/>
              </a:spcBef>
              <a:buSzPct val="58333"/>
              <a:buFont typeface="Calibri"/>
              <a:buChar char="●"/>
            </a:pPr>
            <a:r>
              <a:rPr lang="en" sz="1200">
                <a:latin typeface="Calibri"/>
                <a:ea typeface="Calibri"/>
                <a:cs typeface="Calibri"/>
                <a:sym typeface="Calibri"/>
              </a:rPr>
              <a:t>Luminous Moss Boses (2014-15 CS project team)</a:t>
            </a:r>
          </a:p>
          <a:p>
            <a:pPr indent="-273050" lvl="0" marL="457200" rtl="0" algn="just">
              <a:lnSpc>
                <a:spcPct val="100000"/>
              </a:lnSpc>
              <a:spcBef>
                <a:spcPts val="0"/>
              </a:spcBef>
              <a:buSzPct val="58333"/>
              <a:buFont typeface="Calibri"/>
              <a:buChar char="●"/>
            </a:pPr>
            <a:r>
              <a:rPr lang="en" sz="1200">
                <a:latin typeface="Calibri"/>
                <a:ea typeface="Calibri"/>
                <a:cs typeface="Calibri"/>
                <a:sym typeface="Calibri"/>
              </a:rPr>
              <a:t>Environmental Studies Program at the University of Colorado, Boulder</a:t>
            </a:r>
          </a:p>
          <a:p>
            <a:pPr indent="-273050" lvl="0" marL="457200" rtl="0" algn="just">
              <a:lnSpc>
                <a:spcPct val="100000"/>
              </a:lnSpc>
              <a:spcBef>
                <a:spcPts val="0"/>
              </a:spcBef>
              <a:buSzPct val="58333"/>
              <a:buFont typeface="Calibri"/>
              <a:buChar char="●"/>
            </a:pPr>
            <a:r>
              <a:rPr lang="en" sz="1200">
                <a:latin typeface="Calibri"/>
                <a:ea typeface="Calibri"/>
                <a:cs typeface="Calibri"/>
                <a:sym typeface="Calibri"/>
              </a:rPr>
              <a:t>Institute of Arctic and Alpine Research</a:t>
            </a:r>
          </a:p>
          <a:p>
            <a:pPr indent="-273050" lvl="0" marL="457200" rtl="0" algn="just">
              <a:lnSpc>
                <a:spcPct val="100000"/>
              </a:lnSpc>
              <a:spcBef>
                <a:spcPts val="0"/>
              </a:spcBef>
              <a:buSzPct val="58333"/>
              <a:buFont typeface="Calibri"/>
              <a:buChar char="●"/>
            </a:pPr>
            <a:r>
              <a:rPr lang="en" sz="1200">
                <a:latin typeface="Calibri"/>
                <a:ea typeface="Calibri"/>
                <a:cs typeface="Calibri"/>
                <a:sym typeface="Calibri"/>
              </a:rPr>
              <a:t>National Science Foundation (Long Term Research in Environmental Biology grant to DF Doak and WF Morris; Long Term Ecological Research program at Niwot Ridge)</a:t>
            </a:r>
          </a:p>
          <a:p>
            <a:pPr indent="-273050" lvl="0" marL="457200" rtl="0" algn="just">
              <a:lnSpc>
                <a:spcPct val="100000"/>
              </a:lnSpc>
              <a:spcBef>
                <a:spcPts val="0"/>
              </a:spcBef>
              <a:buSzPct val="58333"/>
              <a:buFont typeface="Calibri"/>
              <a:buChar char="●"/>
            </a:pPr>
            <a:r>
              <a:rPr lang="en" sz="1200">
                <a:latin typeface="Calibri"/>
                <a:ea typeface="Calibri"/>
                <a:cs typeface="Calibri"/>
                <a:sym typeface="Calibri"/>
              </a:rPr>
              <a:t>Trevor DiMartino, our loving advisor</a:t>
            </a:r>
          </a:p>
        </p:txBody>
      </p:sp>
      <p:graphicFrame>
        <p:nvGraphicFramePr>
          <p:cNvPr id="92" name="Shape 92"/>
          <p:cNvGraphicFramePr/>
          <p:nvPr/>
        </p:nvGraphicFramePr>
        <p:xfrm>
          <a:off x="3470275" y="752037"/>
          <a:ext cx="3000000" cy="3000000"/>
        </p:xfrm>
        <a:graphic>
          <a:graphicData uri="http://schemas.openxmlformats.org/drawingml/2006/table">
            <a:tbl>
              <a:tblPr>
                <a:noFill/>
                <a:tableStyleId>{12DBD39D-BAEA-4B30-A347-C86AF449FE4F}</a:tableStyleId>
              </a:tblPr>
              <a:tblGrid>
                <a:gridCol w="895375"/>
                <a:gridCol w="2261375"/>
              </a:tblGrid>
              <a:tr h="78875">
                <a:tc>
                  <a:txBody>
                    <a:bodyPr>
                      <a:noAutofit/>
                    </a:bodyPr>
                    <a:lstStyle/>
                    <a:p>
                      <a:pPr lvl="0" rtl="0">
                        <a:spcBef>
                          <a:spcPts val="0"/>
                        </a:spcBef>
                        <a:buNone/>
                      </a:pPr>
                      <a:r>
                        <a:rPr b="1" lang="en" sz="1200">
                          <a:latin typeface="Calibri"/>
                          <a:ea typeface="Calibri"/>
                          <a:cs typeface="Calibri"/>
                          <a:sym typeface="Calibri"/>
                        </a:rPr>
                        <a:t>Risk</a:t>
                      </a:r>
                    </a:p>
                  </a:txBody>
                  <a:tcPr marT="91425" marB="91425" marR="91425" marL="91425" anchor="ctr">
                    <a:lnL cap="flat" cmpd="sng" w="28575">
                      <a:solidFill>
                        <a:srgbClr val="387E30"/>
                      </a:solidFill>
                      <a:prstDash val="solid"/>
                      <a:round/>
                      <a:headEnd len="med" w="med" type="none"/>
                      <a:tailEnd len="med" w="med" type="none"/>
                    </a:lnL>
                    <a:lnR cap="flat" cmpd="sng" w="28575">
                      <a:solidFill>
                        <a:srgbClr val="387E30"/>
                      </a:solidFill>
                      <a:prstDash val="solid"/>
                      <a:round/>
                      <a:headEnd len="med" w="med" type="none"/>
                      <a:tailEnd len="med" w="med" type="none"/>
                    </a:lnR>
                    <a:lnT cap="flat" cmpd="sng" w="28575">
                      <a:solidFill>
                        <a:srgbClr val="387E30"/>
                      </a:solidFill>
                      <a:prstDash val="solid"/>
                      <a:round/>
                      <a:headEnd len="med" w="med" type="none"/>
                      <a:tailEnd len="med" w="med" type="none"/>
                    </a:lnT>
                    <a:lnB cap="flat" cmpd="sng" w="28575">
                      <a:solidFill>
                        <a:srgbClr val="387E30"/>
                      </a:solidFill>
                      <a:prstDash val="solid"/>
                      <a:round/>
                      <a:headEnd len="med" w="med" type="none"/>
                      <a:tailEnd len="med" w="med" type="none"/>
                    </a:lnB>
                    <a:solidFill>
                      <a:srgbClr val="387E30">
                        <a:alpha val="27690"/>
                      </a:srgbClr>
                    </a:solidFill>
                  </a:tcPr>
                </a:tc>
                <a:tc>
                  <a:txBody>
                    <a:bodyPr>
                      <a:noAutofit/>
                    </a:bodyPr>
                    <a:lstStyle/>
                    <a:p>
                      <a:pPr lvl="0" rtl="0">
                        <a:spcBef>
                          <a:spcPts val="0"/>
                        </a:spcBef>
                        <a:buNone/>
                      </a:pPr>
                      <a:r>
                        <a:rPr b="1" lang="en" sz="1200">
                          <a:latin typeface="Calibri"/>
                          <a:ea typeface="Calibri"/>
                          <a:cs typeface="Calibri"/>
                          <a:sym typeface="Calibri"/>
                        </a:rPr>
                        <a:t>Mitigation Strategy/Outcome</a:t>
                      </a:r>
                    </a:p>
                  </a:txBody>
                  <a:tcPr marT="91425" marB="91425" marR="91425" marL="91425" anchor="ctr">
                    <a:lnL cap="flat" cmpd="sng" w="28575">
                      <a:solidFill>
                        <a:srgbClr val="387E30"/>
                      </a:solidFill>
                      <a:prstDash val="solid"/>
                      <a:round/>
                      <a:headEnd len="med" w="med" type="none"/>
                      <a:tailEnd len="med" w="med" type="none"/>
                    </a:lnL>
                    <a:lnR cap="flat" cmpd="sng" w="28575">
                      <a:solidFill>
                        <a:srgbClr val="387E30"/>
                      </a:solidFill>
                      <a:prstDash val="solid"/>
                      <a:round/>
                      <a:headEnd len="med" w="med" type="none"/>
                      <a:tailEnd len="med" w="med" type="none"/>
                    </a:lnR>
                    <a:lnT cap="flat" cmpd="sng" w="28575">
                      <a:solidFill>
                        <a:srgbClr val="387E30"/>
                      </a:solidFill>
                      <a:prstDash val="solid"/>
                      <a:round/>
                      <a:headEnd len="med" w="med" type="none"/>
                      <a:tailEnd len="med" w="med" type="none"/>
                    </a:lnT>
                    <a:lnB cap="flat" cmpd="sng" w="28575">
                      <a:solidFill>
                        <a:srgbClr val="387E30"/>
                      </a:solidFill>
                      <a:prstDash val="solid"/>
                      <a:round/>
                      <a:headEnd len="med" w="med" type="none"/>
                      <a:tailEnd len="med" w="med" type="none"/>
                    </a:lnB>
                    <a:solidFill>
                      <a:srgbClr val="387E30">
                        <a:alpha val="27690"/>
                      </a:srgbClr>
                    </a:solidFill>
                  </a:tcPr>
                </a:tc>
              </a:tr>
              <a:tr h="93450">
                <a:tc>
                  <a:txBody>
                    <a:bodyPr>
                      <a:noAutofit/>
                    </a:bodyPr>
                    <a:lstStyle/>
                    <a:p>
                      <a:pPr lvl="0" rtl="0">
                        <a:spcBef>
                          <a:spcPts val="0"/>
                        </a:spcBef>
                        <a:buNone/>
                      </a:pPr>
                      <a:r>
                        <a:rPr lang="en" sz="1200">
                          <a:latin typeface="Calibri"/>
                          <a:ea typeface="Calibri"/>
                          <a:cs typeface="Calibri"/>
                          <a:sym typeface="Calibri"/>
                        </a:rPr>
                        <a:t>Previous Code</a:t>
                      </a:r>
                    </a:p>
                  </a:txBody>
                  <a:tcPr marT="91425" marB="91425" marR="91425" marL="91425" anchor="ctr">
                    <a:lnL cap="flat" cmpd="sng" w="28575">
                      <a:solidFill>
                        <a:srgbClr val="387E30"/>
                      </a:solidFill>
                      <a:prstDash val="solid"/>
                      <a:round/>
                      <a:headEnd len="med" w="med" type="none"/>
                      <a:tailEnd len="med" w="med" type="none"/>
                    </a:lnL>
                    <a:lnR cap="flat" cmpd="sng" w="28575">
                      <a:solidFill>
                        <a:srgbClr val="387E30"/>
                      </a:solidFill>
                      <a:prstDash val="solid"/>
                      <a:round/>
                      <a:headEnd len="med" w="med" type="none"/>
                      <a:tailEnd len="med" w="med" type="none"/>
                    </a:lnR>
                    <a:lnT cap="flat" cmpd="sng" w="28575">
                      <a:solidFill>
                        <a:srgbClr val="387E30"/>
                      </a:solidFill>
                      <a:prstDash val="solid"/>
                      <a:round/>
                      <a:headEnd len="med" w="med" type="none"/>
                      <a:tailEnd len="med" w="med" type="none"/>
                    </a:lnT>
                    <a:lnB cap="flat" cmpd="sng" w="28575">
                      <a:solidFill>
                        <a:srgbClr val="387E30"/>
                      </a:solidFill>
                      <a:prstDash val="solid"/>
                      <a:round/>
                      <a:headEnd len="med" w="med" type="none"/>
                      <a:tailEnd len="med" w="med" type="none"/>
                    </a:lnB>
                  </a:tcPr>
                </a:tc>
                <a:tc>
                  <a:txBody>
                    <a:bodyPr>
                      <a:noAutofit/>
                    </a:bodyPr>
                    <a:lstStyle/>
                    <a:p>
                      <a:pPr lvl="0" rtl="0">
                        <a:spcBef>
                          <a:spcPts val="0"/>
                        </a:spcBef>
                        <a:buNone/>
                      </a:pPr>
                      <a:r>
                        <a:rPr lang="en" sz="1200">
                          <a:latin typeface="Calibri"/>
                          <a:ea typeface="Calibri"/>
                          <a:cs typeface="Calibri"/>
                          <a:sym typeface="Calibri"/>
                        </a:rPr>
                        <a:t>Use code when it makes sense</a:t>
                      </a:r>
                    </a:p>
                  </a:txBody>
                  <a:tcPr marT="91425" marB="91425" marR="91425" marL="91425" anchor="ctr">
                    <a:lnL cap="flat" cmpd="sng" w="28575">
                      <a:solidFill>
                        <a:srgbClr val="387E30"/>
                      </a:solidFill>
                      <a:prstDash val="solid"/>
                      <a:round/>
                      <a:headEnd len="med" w="med" type="none"/>
                      <a:tailEnd len="med" w="med" type="none"/>
                    </a:lnL>
                    <a:lnR cap="flat" cmpd="sng" w="28575">
                      <a:solidFill>
                        <a:srgbClr val="387E30"/>
                      </a:solidFill>
                      <a:prstDash val="solid"/>
                      <a:round/>
                      <a:headEnd len="med" w="med" type="none"/>
                      <a:tailEnd len="med" w="med" type="none"/>
                    </a:lnR>
                    <a:lnT cap="flat" cmpd="sng" w="28575">
                      <a:solidFill>
                        <a:srgbClr val="387E30"/>
                      </a:solidFill>
                      <a:prstDash val="solid"/>
                      <a:round/>
                      <a:headEnd len="med" w="med" type="none"/>
                      <a:tailEnd len="med" w="med" type="none"/>
                    </a:lnT>
                    <a:lnB cap="flat" cmpd="sng" w="28575">
                      <a:solidFill>
                        <a:srgbClr val="387E30"/>
                      </a:solidFill>
                      <a:prstDash val="solid"/>
                      <a:round/>
                      <a:headEnd len="med" w="med" type="none"/>
                      <a:tailEnd len="med" w="med" type="none"/>
                    </a:lnB>
                  </a:tcPr>
                </a:tc>
              </a:tr>
              <a:tr h="118100">
                <a:tc>
                  <a:txBody>
                    <a:bodyPr>
                      <a:noAutofit/>
                    </a:bodyPr>
                    <a:lstStyle/>
                    <a:p>
                      <a:pPr lvl="0" rtl="0">
                        <a:spcBef>
                          <a:spcPts val="0"/>
                        </a:spcBef>
                        <a:buNone/>
                      </a:pPr>
                      <a:r>
                        <a:rPr lang="en" sz="1200">
                          <a:latin typeface="Calibri"/>
                          <a:ea typeface="Calibri"/>
                          <a:cs typeface="Calibri"/>
                          <a:sym typeface="Calibri"/>
                        </a:rPr>
                        <a:t>Real CSV</a:t>
                      </a:r>
                    </a:p>
                  </a:txBody>
                  <a:tcPr marT="91425" marB="91425" marR="91425" marL="91425" anchor="ctr">
                    <a:lnL cap="flat" cmpd="sng" w="28575">
                      <a:solidFill>
                        <a:srgbClr val="387E30"/>
                      </a:solidFill>
                      <a:prstDash val="solid"/>
                      <a:round/>
                      <a:headEnd len="med" w="med" type="none"/>
                      <a:tailEnd len="med" w="med" type="none"/>
                    </a:lnL>
                    <a:lnR cap="flat" cmpd="sng" w="28575">
                      <a:solidFill>
                        <a:srgbClr val="387E30"/>
                      </a:solidFill>
                      <a:prstDash val="solid"/>
                      <a:round/>
                      <a:headEnd len="med" w="med" type="none"/>
                      <a:tailEnd len="med" w="med" type="none"/>
                    </a:lnR>
                    <a:lnT cap="flat" cmpd="sng" w="28575">
                      <a:solidFill>
                        <a:srgbClr val="387E30"/>
                      </a:solidFill>
                      <a:prstDash val="solid"/>
                      <a:round/>
                      <a:headEnd len="med" w="med" type="none"/>
                      <a:tailEnd len="med" w="med" type="none"/>
                    </a:lnT>
                    <a:lnB cap="flat" cmpd="sng" w="28575">
                      <a:solidFill>
                        <a:srgbClr val="387E30"/>
                      </a:solidFill>
                      <a:prstDash val="solid"/>
                      <a:round/>
                      <a:headEnd len="med" w="med" type="none"/>
                      <a:tailEnd len="med" w="med" type="none"/>
                    </a:lnB>
                  </a:tcPr>
                </a:tc>
                <a:tc>
                  <a:txBody>
                    <a:bodyPr>
                      <a:noAutofit/>
                    </a:bodyPr>
                    <a:lstStyle/>
                    <a:p>
                      <a:pPr lvl="0" rtl="0">
                        <a:spcBef>
                          <a:spcPts val="0"/>
                        </a:spcBef>
                        <a:buNone/>
                      </a:pPr>
                      <a:r>
                        <a:rPr lang="en" sz="1200">
                          <a:latin typeface="Calibri"/>
                          <a:ea typeface="Calibri"/>
                          <a:cs typeface="Calibri"/>
                          <a:sym typeface="Calibri"/>
                        </a:rPr>
                        <a:t>Use dummy CSV until real one is obtained</a:t>
                      </a:r>
                    </a:p>
                  </a:txBody>
                  <a:tcPr marT="91425" marB="91425" marR="91425" marL="91425" anchor="ctr">
                    <a:lnL cap="flat" cmpd="sng" w="28575">
                      <a:solidFill>
                        <a:srgbClr val="387E30"/>
                      </a:solidFill>
                      <a:prstDash val="solid"/>
                      <a:round/>
                      <a:headEnd len="med" w="med" type="none"/>
                      <a:tailEnd len="med" w="med" type="none"/>
                    </a:lnL>
                    <a:lnR cap="flat" cmpd="sng" w="28575">
                      <a:solidFill>
                        <a:srgbClr val="387E30"/>
                      </a:solidFill>
                      <a:prstDash val="solid"/>
                      <a:round/>
                      <a:headEnd len="med" w="med" type="none"/>
                      <a:tailEnd len="med" w="med" type="none"/>
                    </a:lnR>
                    <a:lnT cap="flat" cmpd="sng" w="28575">
                      <a:solidFill>
                        <a:srgbClr val="387E30"/>
                      </a:solidFill>
                      <a:prstDash val="solid"/>
                      <a:round/>
                      <a:headEnd len="med" w="med" type="none"/>
                      <a:tailEnd len="med" w="med" type="none"/>
                    </a:lnT>
                    <a:lnB cap="flat" cmpd="sng" w="28575">
                      <a:solidFill>
                        <a:srgbClr val="387E30"/>
                      </a:solidFill>
                      <a:prstDash val="solid"/>
                      <a:round/>
                      <a:headEnd len="med" w="med" type="none"/>
                      <a:tailEnd len="med" w="med" type="none"/>
                    </a:lnB>
                  </a:tcPr>
                </a:tc>
              </a:tr>
              <a:tr h="79625">
                <a:tc>
                  <a:txBody>
                    <a:bodyPr>
                      <a:noAutofit/>
                    </a:bodyPr>
                    <a:lstStyle/>
                    <a:p>
                      <a:pPr lvl="0" rtl="0">
                        <a:spcBef>
                          <a:spcPts val="0"/>
                        </a:spcBef>
                        <a:buNone/>
                      </a:pPr>
                      <a:r>
                        <a:rPr lang="en" sz="1200">
                          <a:latin typeface="Calibri"/>
                          <a:ea typeface="Calibri"/>
                          <a:cs typeface="Calibri"/>
                          <a:sym typeface="Calibri"/>
                        </a:rPr>
                        <a:t>Platform Diversity</a:t>
                      </a:r>
                    </a:p>
                  </a:txBody>
                  <a:tcPr marT="91425" marB="91425" marR="91425" marL="91425" anchor="ctr">
                    <a:lnL cap="flat" cmpd="sng" w="28575">
                      <a:solidFill>
                        <a:srgbClr val="387E30"/>
                      </a:solidFill>
                      <a:prstDash val="solid"/>
                      <a:round/>
                      <a:headEnd len="med" w="med" type="none"/>
                      <a:tailEnd len="med" w="med" type="none"/>
                    </a:lnL>
                    <a:lnR cap="flat" cmpd="sng" w="28575">
                      <a:solidFill>
                        <a:srgbClr val="387E30"/>
                      </a:solidFill>
                      <a:prstDash val="solid"/>
                      <a:round/>
                      <a:headEnd len="med" w="med" type="none"/>
                      <a:tailEnd len="med" w="med" type="none"/>
                    </a:lnR>
                    <a:lnT cap="flat" cmpd="sng" w="28575">
                      <a:solidFill>
                        <a:srgbClr val="387E30"/>
                      </a:solidFill>
                      <a:prstDash val="solid"/>
                      <a:round/>
                      <a:headEnd len="med" w="med" type="none"/>
                      <a:tailEnd len="med" w="med" type="none"/>
                    </a:lnT>
                    <a:lnB cap="flat" cmpd="sng" w="28575">
                      <a:solidFill>
                        <a:srgbClr val="387E30"/>
                      </a:solidFill>
                      <a:prstDash val="solid"/>
                      <a:round/>
                      <a:headEnd len="med" w="med" type="none"/>
                      <a:tailEnd len="med" w="med" type="none"/>
                    </a:lnB>
                  </a:tcPr>
                </a:tc>
                <a:tc>
                  <a:txBody>
                    <a:bodyPr>
                      <a:noAutofit/>
                    </a:bodyPr>
                    <a:lstStyle/>
                    <a:p>
                      <a:pPr lvl="0" rtl="0">
                        <a:spcBef>
                          <a:spcPts val="0"/>
                        </a:spcBef>
                        <a:buNone/>
                      </a:pPr>
                      <a:r>
                        <a:rPr lang="en" sz="1200">
                          <a:latin typeface="Calibri"/>
                          <a:ea typeface="Calibri"/>
                          <a:cs typeface="Calibri"/>
                          <a:sym typeface="Calibri"/>
                        </a:rPr>
                        <a:t>Worked towards same mock-up</a:t>
                      </a:r>
                    </a:p>
                  </a:txBody>
                  <a:tcPr marT="91425" marB="91425" marR="91425" marL="91425" anchor="ctr">
                    <a:lnL cap="flat" cmpd="sng" w="28575">
                      <a:solidFill>
                        <a:srgbClr val="387E30"/>
                      </a:solidFill>
                      <a:prstDash val="solid"/>
                      <a:round/>
                      <a:headEnd len="med" w="med" type="none"/>
                      <a:tailEnd len="med" w="med" type="none"/>
                    </a:lnL>
                    <a:lnR cap="flat" cmpd="sng" w="28575">
                      <a:solidFill>
                        <a:srgbClr val="387E30"/>
                      </a:solidFill>
                      <a:prstDash val="solid"/>
                      <a:round/>
                      <a:headEnd len="med" w="med" type="none"/>
                      <a:tailEnd len="med" w="med" type="none"/>
                    </a:lnR>
                    <a:lnT cap="flat" cmpd="sng" w="28575">
                      <a:solidFill>
                        <a:srgbClr val="387E30"/>
                      </a:solidFill>
                      <a:prstDash val="solid"/>
                      <a:round/>
                      <a:headEnd len="med" w="med" type="none"/>
                      <a:tailEnd len="med" w="med" type="none"/>
                    </a:lnT>
                    <a:lnB cap="flat" cmpd="sng" w="28575">
                      <a:solidFill>
                        <a:srgbClr val="387E30"/>
                      </a:solidFill>
                      <a:prstDash val="solid"/>
                      <a:round/>
                      <a:headEnd len="med" w="med" type="none"/>
                      <a:tailEnd len="med" w="med" type="none"/>
                    </a:lnB>
                  </a:tcPr>
                </a:tc>
              </a:tr>
              <a:tr h="78875">
                <a:tc>
                  <a:txBody>
                    <a:bodyPr>
                      <a:noAutofit/>
                    </a:bodyPr>
                    <a:lstStyle/>
                    <a:p>
                      <a:pPr lvl="0" rtl="0">
                        <a:spcBef>
                          <a:spcPts val="0"/>
                        </a:spcBef>
                        <a:buNone/>
                      </a:pPr>
                      <a:r>
                        <a:rPr lang="en" sz="1200">
                          <a:latin typeface="Calibri"/>
                          <a:ea typeface="Calibri"/>
                          <a:cs typeface="Calibri"/>
                          <a:sym typeface="Calibri"/>
                        </a:rPr>
                        <a:t>CU Server</a:t>
                      </a:r>
                    </a:p>
                  </a:txBody>
                  <a:tcPr marT="91425" marB="91425" marR="91425" marL="91425" anchor="ctr">
                    <a:lnL cap="flat" cmpd="sng" w="28575">
                      <a:solidFill>
                        <a:srgbClr val="387E30"/>
                      </a:solidFill>
                      <a:prstDash val="solid"/>
                      <a:round/>
                      <a:headEnd len="med" w="med" type="none"/>
                      <a:tailEnd len="med" w="med" type="none"/>
                    </a:lnL>
                    <a:lnR cap="flat" cmpd="sng" w="28575">
                      <a:solidFill>
                        <a:srgbClr val="387E30"/>
                      </a:solidFill>
                      <a:prstDash val="solid"/>
                      <a:round/>
                      <a:headEnd len="med" w="med" type="none"/>
                      <a:tailEnd len="med" w="med" type="none"/>
                    </a:lnR>
                    <a:lnT cap="flat" cmpd="sng" w="28575">
                      <a:solidFill>
                        <a:srgbClr val="387E30"/>
                      </a:solidFill>
                      <a:prstDash val="solid"/>
                      <a:round/>
                      <a:headEnd len="med" w="med" type="none"/>
                      <a:tailEnd len="med" w="med" type="none"/>
                    </a:lnT>
                    <a:lnB cap="flat" cmpd="sng" w="28575">
                      <a:solidFill>
                        <a:srgbClr val="387E30"/>
                      </a:solidFill>
                      <a:prstDash val="solid"/>
                      <a:round/>
                      <a:headEnd len="med" w="med" type="none"/>
                      <a:tailEnd len="med" w="med" type="none"/>
                    </a:lnB>
                  </a:tcPr>
                </a:tc>
                <a:tc>
                  <a:txBody>
                    <a:bodyPr>
                      <a:noAutofit/>
                    </a:bodyPr>
                    <a:lstStyle/>
                    <a:p>
                      <a:pPr lvl="0" rtl="0">
                        <a:spcBef>
                          <a:spcPts val="0"/>
                        </a:spcBef>
                        <a:buNone/>
                      </a:pPr>
                      <a:r>
                        <a:rPr lang="en" sz="1200">
                          <a:latin typeface="Calibri"/>
                          <a:ea typeface="Calibri"/>
                          <a:cs typeface="Calibri"/>
                          <a:sym typeface="Calibri"/>
                        </a:rPr>
                        <a:t>Used a different server</a:t>
                      </a:r>
                    </a:p>
                  </a:txBody>
                  <a:tcPr marT="91425" marB="91425" marR="91425" marL="91425" anchor="ctr">
                    <a:lnL cap="flat" cmpd="sng" w="28575">
                      <a:solidFill>
                        <a:srgbClr val="387E30"/>
                      </a:solidFill>
                      <a:prstDash val="solid"/>
                      <a:round/>
                      <a:headEnd len="med" w="med" type="none"/>
                      <a:tailEnd len="med" w="med" type="none"/>
                    </a:lnL>
                    <a:lnR cap="flat" cmpd="sng" w="28575">
                      <a:solidFill>
                        <a:srgbClr val="387E30"/>
                      </a:solidFill>
                      <a:prstDash val="solid"/>
                      <a:round/>
                      <a:headEnd len="med" w="med" type="none"/>
                      <a:tailEnd len="med" w="med" type="none"/>
                    </a:lnR>
                    <a:lnT cap="flat" cmpd="sng" w="28575">
                      <a:solidFill>
                        <a:srgbClr val="387E30"/>
                      </a:solidFill>
                      <a:prstDash val="solid"/>
                      <a:round/>
                      <a:headEnd len="med" w="med" type="none"/>
                      <a:tailEnd len="med" w="med" type="none"/>
                    </a:lnT>
                    <a:lnB cap="flat" cmpd="sng" w="28575">
                      <a:solidFill>
                        <a:srgbClr val="387E30"/>
                      </a:solidFill>
                      <a:prstDash val="solid"/>
                      <a:round/>
                      <a:headEnd len="med" w="med" type="none"/>
                      <a:tailEnd len="med" w="med" type="none"/>
                    </a:lnB>
                  </a:tcPr>
                </a:tc>
              </a:tr>
              <a:tr h="78875">
                <a:tc>
                  <a:txBody>
                    <a:bodyPr>
                      <a:noAutofit/>
                    </a:bodyPr>
                    <a:lstStyle/>
                    <a:p>
                      <a:pPr lvl="0" rtl="0">
                        <a:spcBef>
                          <a:spcPts val="0"/>
                        </a:spcBef>
                        <a:buNone/>
                      </a:pPr>
                      <a:r>
                        <a:rPr lang="en" sz="1200">
                          <a:latin typeface="Calibri"/>
                          <a:ea typeface="Calibri"/>
                          <a:cs typeface="Calibri"/>
                          <a:sym typeface="Calibri"/>
                        </a:rPr>
                        <a:t>Database</a:t>
                      </a:r>
                    </a:p>
                  </a:txBody>
                  <a:tcPr marT="91425" marB="91425" marR="91425" marL="91425" anchor="ctr">
                    <a:lnL cap="flat" cmpd="sng" w="28575">
                      <a:solidFill>
                        <a:srgbClr val="387E30"/>
                      </a:solidFill>
                      <a:prstDash val="solid"/>
                      <a:round/>
                      <a:headEnd len="med" w="med" type="none"/>
                      <a:tailEnd len="med" w="med" type="none"/>
                    </a:lnL>
                    <a:lnR cap="flat" cmpd="sng" w="28575">
                      <a:solidFill>
                        <a:srgbClr val="387E30"/>
                      </a:solidFill>
                      <a:prstDash val="solid"/>
                      <a:round/>
                      <a:headEnd len="med" w="med" type="none"/>
                      <a:tailEnd len="med" w="med" type="none"/>
                    </a:lnR>
                    <a:lnT cap="flat" cmpd="sng" w="28575">
                      <a:solidFill>
                        <a:srgbClr val="387E30"/>
                      </a:solidFill>
                      <a:prstDash val="solid"/>
                      <a:round/>
                      <a:headEnd len="med" w="med" type="none"/>
                      <a:tailEnd len="med" w="med" type="none"/>
                    </a:lnT>
                    <a:lnB cap="flat" cmpd="sng" w="28575">
                      <a:solidFill>
                        <a:srgbClr val="387E30"/>
                      </a:solidFill>
                      <a:prstDash val="solid"/>
                      <a:round/>
                      <a:headEnd len="med" w="med" type="none"/>
                      <a:tailEnd len="med" w="med" type="none"/>
                    </a:lnB>
                  </a:tcPr>
                </a:tc>
                <a:tc>
                  <a:txBody>
                    <a:bodyPr>
                      <a:noAutofit/>
                    </a:bodyPr>
                    <a:lstStyle/>
                    <a:p>
                      <a:pPr lvl="0" rtl="0">
                        <a:spcBef>
                          <a:spcPts val="0"/>
                        </a:spcBef>
                        <a:buNone/>
                      </a:pPr>
                      <a:r>
                        <a:rPr lang="en" sz="1200">
                          <a:latin typeface="Calibri"/>
                          <a:ea typeface="Calibri"/>
                          <a:cs typeface="Calibri"/>
                          <a:sym typeface="Calibri"/>
                        </a:rPr>
                        <a:t>Used Google Firebase</a:t>
                      </a:r>
                    </a:p>
                  </a:txBody>
                  <a:tcPr marT="91425" marB="91425" marR="91425" marL="91425" anchor="ctr">
                    <a:lnL cap="flat" cmpd="sng" w="28575">
                      <a:solidFill>
                        <a:srgbClr val="387E30"/>
                      </a:solidFill>
                      <a:prstDash val="solid"/>
                      <a:round/>
                      <a:headEnd len="med" w="med" type="none"/>
                      <a:tailEnd len="med" w="med" type="none"/>
                    </a:lnL>
                    <a:lnR cap="flat" cmpd="sng" w="28575">
                      <a:solidFill>
                        <a:srgbClr val="387E30"/>
                      </a:solidFill>
                      <a:prstDash val="solid"/>
                      <a:round/>
                      <a:headEnd len="med" w="med" type="none"/>
                      <a:tailEnd len="med" w="med" type="none"/>
                    </a:lnR>
                    <a:lnT cap="flat" cmpd="sng" w="28575">
                      <a:solidFill>
                        <a:srgbClr val="387E30"/>
                      </a:solidFill>
                      <a:prstDash val="solid"/>
                      <a:round/>
                      <a:headEnd len="med" w="med" type="none"/>
                      <a:tailEnd len="med" w="med" type="none"/>
                    </a:lnT>
                    <a:lnB cap="flat" cmpd="sng" w="28575">
                      <a:solidFill>
                        <a:srgbClr val="387E30"/>
                      </a:solidFill>
                      <a:prstDash val="solid"/>
                      <a:round/>
                      <a:headEnd len="med" w="med" type="none"/>
                      <a:tailEnd len="med" w="med" type="none"/>
                    </a:lnB>
                  </a:tcPr>
                </a:tc>
              </a:tr>
              <a:tr h="118100">
                <a:tc>
                  <a:txBody>
                    <a:bodyPr>
                      <a:noAutofit/>
                    </a:bodyPr>
                    <a:lstStyle/>
                    <a:p>
                      <a:pPr lvl="0" rtl="0">
                        <a:spcBef>
                          <a:spcPts val="0"/>
                        </a:spcBef>
                        <a:buNone/>
                      </a:pPr>
                      <a:r>
                        <a:rPr lang="en" sz="1200">
                          <a:latin typeface="Calibri"/>
                          <a:ea typeface="Calibri"/>
                          <a:cs typeface="Calibri"/>
                          <a:sym typeface="Calibri"/>
                        </a:rPr>
                        <a:t>Field Guide Photos</a:t>
                      </a:r>
                    </a:p>
                  </a:txBody>
                  <a:tcPr marT="91425" marB="91425" marR="91425" marL="91425" anchor="ctr">
                    <a:lnL cap="flat" cmpd="sng" w="28575">
                      <a:solidFill>
                        <a:srgbClr val="387E30"/>
                      </a:solidFill>
                      <a:prstDash val="solid"/>
                      <a:round/>
                      <a:headEnd len="med" w="med" type="none"/>
                      <a:tailEnd len="med" w="med" type="none"/>
                    </a:lnL>
                    <a:lnR cap="flat" cmpd="sng" w="28575">
                      <a:solidFill>
                        <a:srgbClr val="387E30"/>
                      </a:solidFill>
                      <a:prstDash val="solid"/>
                      <a:round/>
                      <a:headEnd len="med" w="med" type="none"/>
                      <a:tailEnd len="med" w="med" type="none"/>
                    </a:lnR>
                    <a:lnT cap="flat" cmpd="sng" w="28575">
                      <a:solidFill>
                        <a:srgbClr val="387E30"/>
                      </a:solidFill>
                      <a:prstDash val="solid"/>
                      <a:round/>
                      <a:headEnd len="med" w="med" type="none"/>
                      <a:tailEnd len="med" w="med" type="none"/>
                    </a:lnT>
                    <a:lnB cap="flat" cmpd="sng" w="28575">
                      <a:solidFill>
                        <a:srgbClr val="387E30"/>
                      </a:solidFill>
                      <a:prstDash val="solid"/>
                      <a:round/>
                      <a:headEnd len="med" w="med" type="none"/>
                      <a:tailEnd len="med" w="med" type="none"/>
                    </a:lnB>
                  </a:tcPr>
                </a:tc>
                <a:tc>
                  <a:txBody>
                    <a:bodyPr>
                      <a:noAutofit/>
                    </a:bodyPr>
                    <a:lstStyle/>
                    <a:p>
                      <a:pPr lvl="0" rtl="0">
                        <a:spcBef>
                          <a:spcPts val="0"/>
                        </a:spcBef>
                        <a:buNone/>
                      </a:pPr>
                      <a:r>
                        <a:rPr lang="en" sz="1200">
                          <a:latin typeface="Calibri"/>
                          <a:ea typeface="Calibri"/>
                          <a:cs typeface="Calibri"/>
                          <a:sym typeface="Calibri"/>
                        </a:rPr>
                        <a:t>Used a single photo until given photos</a:t>
                      </a:r>
                    </a:p>
                  </a:txBody>
                  <a:tcPr marT="91425" marB="91425" marR="91425" marL="91425" anchor="ctr">
                    <a:lnL cap="flat" cmpd="sng" w="28575">
                      <a:solidFill>
                        <a:srgbClr val="387E30"/>
                      </a:solidFill>
                      <a:prstDash val="solid"/>
                      <a:round/>
                      <a:headEnd len="med" w="med" type="none"/>
                      <a:tailEnd len="med" w="med" type="none"/>
                    </a:lnL>
                    <a:lnR cap="flat" cmpd="sng" w="28575">
                      <a:solidFill>
                        <a:srgbClr val="387E30"/>
                      </a:solidFill>
                      <a:prstDash val="solid"/>
                      <a:round/>
                      <a:headEnd len="med" w="med" type="none"/>
                      <a:tailEnd len="med" w="med" type="none"/>
                    </a:lnR>
                    <a:lnT cap="flat" cmpd="sng" w="28575">
                      <a:solidFill>
                        <a:srgbClr val="387E30"/>
                      </a:solidFill>
                      <a:prstDash val="solid"/>
                      <a:round/>
                      <a:headEnd len="med" w="med" type="none"/>
                      <a:tailEnd len="med" w="med" type="none"/>
                    </a:lnT>
                    <a:lnB cap="flat" cmpd="sng" w="28575">
                      <a:solidFill>
                        <a:srgbClr val="387E30"/>
                      </a:solidFill>
                      <a:prstDash val="solid"/>
                      <a:round/>
                      <a:headEnd len="med" w="med" type="none"/>
                      <a:tailEnd len="med" w="med" type="none"/>
                    </a:lnB>
                  </a:tcPr>
                </a:tc>
              </a:tr>
              <a:tr h="118100">
                <a:tc>
                  <a:txBody>
                    <a:bodyPr>
                      <a:noAutofit/>
                    </a:bodyPr>
                    <a:lstStyle/>
                    <a:p>
                      <a:pPr lvl="0" rtl="0">
                        <a:spcBef>
                          <a:spcPts val="0"/>
                        </a:spcBef>
                        <a:buNone/>
                      </a:pPr>
                      <a:r>
                        <a:rPr lang="en" sz="1200">
                          <a:latin typeface="Calibri"/>
                          <a:ea typeface="Calibri"/>
                          <a:cs typeface="Calibri"/>
                          <a:sym typeface="Calibri"/>
                        </a:rPr>
                        <a:t>Sponsor Availability</a:t>
                      </a:r>
                    </a:p>
                  </a:txBody>
                  <a:tcPr marT="91425" marB="91425" marR="91425" marL="91425" anchor="ctr">
                    <a:lnL cap="flat" cmpd="sng" w="28575">
                      <a:solidFill>
                        <a:srgbClr val="387E30"/>
                      </a:solidFill>
                      <a:prstDash val="solid"/>
                      <a:round/>
                      <a:headEnd len="med" w="med" type="none"/>
                      <a:tailEnd len="med" w="med" type="none"/>
                    </a:lnL>
                    <a:lnR cap="flat" cmpd="sng" w="28575">
                      <a:solidFill>
                        <a:srgbClr val="387E30"/>
                      </a:solidFill>
                      <a:prstDash val="solid"/>
                      <a:round/>
                      <a:headEnd len="med" w="med" type="none"/>
                      <a:tailEnd len="med" w="med" type="none"/>
                    </a:lnR>
                    <a:lnT cap="flat" cmpd="sng" w="28575">
                      <a:solidFill>
                        <a:srgbClr val="387E30"/>
                      </a:solidFill>
                      <a:prstDash val="solid"/>
                      <a:round/>
                      <a:headEnd len="med" w="med" type="none"/>
                      <a:tailEnd len="med" w="med" type="none"/>
                    </a:lnT>
                    <a:lnB cap="flat" cmpd="sng" w="28575">
                      <a:solidFill>
                        <a:srgbClr val="387E30"/>
                      </a:solidFill>
                      <a:prstDash val="solid"/>
                      <a:round/>
                      <a:headEnd len="med" w="med" type="none"/>
                      <a:tailEnd len="med" w="med" type="none"/>
                    </a:lnB>
                  </a:tcPr>
                </a:tc>
                <a:tc>
                  <a:txBody>
                    <a:bodyPr>
                      <a:noAutofit/>
                    </a:bodyPr>
                    <a:lstStyle/>
                    <a:p>
                      <a:pPr lvl="0" rtl="0">
                        <a:spcBef>
                          <a:spcPts val="0"/>
                        </a:spcBef>
                        <a:buNone/>
                      </a:pPr>
                      <a:r>
                        <a:rPr lang="en" sz="1200">
                          <a:latin typeface="Calibri"/>
                          <a:ea typeface="Calibri"/>
                          <a:cs typeface="Calibri"/>
                          <a:sym typeface="Calibri"/>
                        </a:rPr>
                        <a:t>Communicate via slack and video conferences often and regularly</a:t>
                      </a:r>
                    </a:p>
                  </a:txBody>
                  <a:tcPr marT="91425" marB="91425" marR="91425" marL="91425" anchor="ctr">
                    <a:lnL cap="flat" cmpd="sng" w="28575">
                      <a:solidFill>
                        <a:srgbClr val="387E30"/>
                      </a:solidFill>
                      <a:prstDash val="solid"/>
                      <a:round/>
                      <a:headEnd len="med" w="med" type="none"/>
                      <a:tailEnd len="med" w="med" type="none"/>
                    </a:lnL>
                    <a:lnR cap="flat" cmpd="sng" w="28575">
                      <a:solidFill>
                        <a:srgbClr val="387E30"/>
                      </a:solidFill>
                      <a:prstDash val="solid"/>
                      <a:round/>
                      <a:headEnd len="med" w="med" type="none"/>
                      <a:tailEnd len="med" w="med" type="none"/>
                    </a:lnR>
                    <a:lnT cap="flat" cmpd="sng" w="28575">
                      <a:solidFill>
                        <a:srgbClr val="387E30"/>
                      </a:solidFill>
                      <a:prstDash val="solid"/>
                      <a:round/>
                      <a:headEnd len="med" w="med" type="none"/>
                      <a:tailEnd len="med" w="med" type="none"/>
                    </a:lnT>
                    <a:lnB cap="flat" cmpd="sng" w="28575">
                      <a:solidFill>
                        <a:srgbClr val="387E30"/>
                      </a:solidFill>
                      <a:prstDash val="solid"/>
                      <a:round/>
                      <a:headEnd len="med" w="med" type="none"/>
                      <a:tailEnd len="med" w="med" type="none"/>
                    </a:lnB>
                  </a:tcPr>
                </a:tc>
              </a:tr>
            </a:tbl>
          </a:graphicData>
        </a:graphic>
      </p:graphicFrame>
      <p:sp>
        <p:nvSpPr>
          <p:cNvPr id="93" name="Shape 93"/>
          <p:cNvSpPr txBox="1"/>
          <p:nvPr/>
        </p:nvSpPr>
        <p:spPr>
          <a:xfrm>
            <a:off x="3470275" y="284350"/>
            <a:ext cx="3156600" cy="391500"/>
          </a:xfrm>
          <a:prstGeom prst="rect">
            <a:avLst/>
          </a:prstGeom>
          <a:noFill/>
          <a:ln>
            <a:noFill/>
          </a:ln>
        </p:spPr>
        <p:txBody>
          <a:bodyPr anchorCtr="0" anchor="ctr" bIns="91425" lIns="91425" rIns="91425" tIns="91425">
            <a:noAutofit/>
          </a:bodyPr>
          <a:lstStyle/>
          <a:p>
            <a:pPr lvl="0" rtl="0" algn="ctr">
              <a:spcBef>
                <a:spcPts val="0"/>
              </a:spcBef>
              <a:buNone/>
            </a:pPr>
            <a:r>
              <a:rPr b="1" lang="en" sz="2400">
                <a:solidFill>
                  <a:srgbClr val="387E30"/>
                </a:solidFill>
                <a:latin typeface="Snippet"/>
                <a:ea typeface="Snippet"/>
                <a:cs typeface="Snippet"/>
                <a:sym typeface="Snippet"/>
              </a:rPr>
              <a:t>Challenges Faced</a:t>
            </a:r>
          </a:p>
        </p:txBody>
      </p:sp>
      <p:sp>
        <p:nvSpPr>
          <p:cNvPr id="94" name="Shape 94"/>
          <p:cNvSpPr txBox="1"/>
          <p:nvPr/>
        </p:nvSpPr>
        <p:spPr>
          <a:xfrm>
            <a:off x="1255800" y="4837400"/>
            <a:ext cx="1109100" cy="391500"/>
          </a:xfrm>
          <a:prstGeom prst="rect">
            <a:avLst/>
          </a:prstGeom>
          <a:noFill/>
          <a:ln>
            <a:noFill/>
          </a:ln>
        </p:spPr>
        <p:txBody>
          <a:bodyPr anchorCtr="0" anchor="ctr" bIns="91425" lIns="91425" rIns="91425" tIns="91425">
            <a:noAutofit/>
          </a:bodyPr>
          <a:lstStyle/>
          <a:p>
            <a:pPr lvl="0" rtl="0" algn="ctr">
              <a:spcBef>
                <a:spcPts val="0"/>
              </a:spcBef>
              <a:buNone/>
            </a:pPr>
            <a:r>
              <a:rPr b="1" lang="en" sz="1800">
                <a:solidFill>
                  <a:srgbClr val="387E30"/>
                </a:solidFill>
                <a:latin typeface="Snippet"/>
                <a:ea typeface="Snippet"/>
                <a:cs typeface="Snippet"/>
                <a:sym typeface="Snippet"/>
              </a:rPr>
              <a:t>Process</a:t>
            </a: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8" name="Shape 98"/>
        <p:cNvGrpSpPr/>
        <p:nvPr/>
      </p:nvGrpSpPr>
      <p:grpSpPr>
        <a:xfrm>
          <a:off x="0" y="0"/>
          <a:ext cx="0" cy="0"/>
          <a:chOff x="0" y="0"/>
          <a:chExt cx="0" cy="0"/>
        </a:xfrm>
      </p:grpSpPr>
      <p:sp>
        <p:nvSpPr>
          <p:cNvPr id="99" name="Shape 99"/>
          <p:cNvSpPr txBox="1"/>
          <p:nvPr/>
        </p:nvSpPr>
        <p:spPr>
          <a:xfrm>
            <a:off x="6705300" y="0"/>
            <a:ext cx="3353100" cy="7772400"/>
          </a:xfrm>
          <a:prstGeom prst="rect">
            <a:avLst/>
          </a:prstGeom>
          <a:noFill/>
          <a:ln>
            <a:noFill/>
          </a:ln>
        </p:spPr>
        <p:txBody>
          <a:bodyPr anchorCtr="0" anchor="t" bIns="91425" lIns="91425" rIns="91425" tIns="91425">
            <a:noAutofit/>
          </a:bodyPr>
          <a:lstStyle/>
          <a:p>
            <a:pPr lvl="0" rtl="0">
              <a:spcBef>
                <a:spcPts val="0"/>
              </a:spcBef>
              <a:buNone/>
            </a:pPr>
            <a:r>
              <a:t/>
            </a:r>
            <a:endParaRPr/>
          </a:p>
        </p:txBody>
      </p:sp>
      <p:sp>
        <p:nvSpPr>
          <p:cNvPr id="100" name="Shape 100"/>
          <p:cNvSpPr txBox="1"/>
          <p:nvPr/>
        </p:nvSpPr>
        <p:spPr>
          <a:xfrm>
            <a:off x="3352650" y="0"/>
            <a:ext cx="3353100" cy="7772400"/>
          </a:xfrm>
          <a:prstGeom prst="rect">
            <a:avLst/>
          </a:prstGeom>
          <a:noFill/>
          <a:ln>
            <a:noFill/>
          </a:ln>
        </p:spPr>
        <p:txBody>
          <a:bodyPr anchorCtr="0" anchor="t" bIns="91425" lIns="91425" rIns="91425" tIns="91425">
            <a:noAutofit/>
          </a:bodyPr>
          <a:lstStyle/>
          <a:p>
            <a:pPr lvl="0" rtl="0">
              <a:spcBef>
                <a:spcPts val="0"/>
              </a:spcBef>
              <a:buNone/>
            </a:pPr>
            <a:r>
              <a:t/>
            </a:r>
            <a:endParaRPr/>
          </a:p>
        </p:txBody>
      </p:sp>
      <p:sp>
        <p:nvSpPr>
          <p:cNvPr id="101" name="Shape 101"/>
          <p:cNvSpPr txBox="1"/>
          <p:nvPr/>
        </p:nvSpPr>
        <p:spPr>
          <a:xfrm>
            <a:off x="0" y="0"/>
            <a:ext cx="3353100" cy="7772400"/>
          </a:xfrm>
          <a:prstGeom prst="rect">
            <a:avLst/>
          </a:prstGeom>
          <a:noFill/>
          <a:ln>
            <a:noFill/>
          </a:ln>
        </p:spPr>
        <p:txBody>
          <a:bodyPr anchorCtr="0" anchor="t" bIns="91425" lIns="91425" rIns="91425" tIns="91425">
            <a:noAutofit/>
          </a:bodyPr>
          <a:lstStyle/>
          <a:p>
            <a:pPr lvl="0" rtl="0">
              <a:spcBef>
                <a:spcPts val="0"/>
              </a:spcBef>
              <a:buNone/>
            </a:pPr>
            <a:r>
              <a:t/>
            </a:r>
            <a:endParaRPr/>
          </a:p>
        </p:txBody>
      </p:sp>
      <p:sp>
        <p:nvSpPr>
          <p:cNvPr id="102" name="Shape 102"/>
          <p:cNvSpPr txBox="1"/>
          <p:nvPr/>
        </p:nvSpPr>
        <p:spPr>
          <a:xfrm>
            <a:off x="76200" y="193275"/>
            <a:ext cx="3261900" cy="5879400"/>
          </a:xfrm>
          <a:prstGeom prst="rect">
            <a:avLst/>
          </a:prstGeom>
          <a:noFill/>
          <a:ln>
            <a:noFill/>
          </a:ln>
        </p:spPr>
        <p:txBody>
          <a:bodyPr anchorCtr="0" anchor="t" bIns="91425" lIns="91425" rIns="91425" tIns="91425">
            <a:noAutofit/>
          </a:bodyPr>
          <a:lstStyle/>
          <a:p>
            <a:pPr lvl="0" rtl="0" algn="ctr">
              <a:lnSpc>
                <a:spcPct val="100000"/>
              </a:lnSpc>
              <a:spcBef>
                <a:spcPts val="0"/>
              </a:spcBef>
              <a:buClr>
                <a:srgbClr val="000000"/>
              </a:buClr>
              <a:buSzPct val="45833"/>
              <a:buFont typeface="Arial"/>
              <a:buNone/>
            </a:pPr>
            <a:r>
              <a:rPr b="1" lang="en" sz="2400">
                <a:solidFill>
                  <a:srgbClr val="387E30"/>
                </a:solidFill>
                <a:latin typeface="Snippet"/>
                <a:ea typeface="Snippet"/>
                <a:cs typeface="Snippet"/>
                <a:sym typeface="Snippet"/>
              </a:rPr>
              <a:t>Website Development</a:t>
            </a:r>
          </a:p>
          <a:p>
            <a:pPr lvl="0" rtl="0" algn="ctr">
              <a:lnSpc>
                <a:spcPct val="100000"/>
              </a:lnSpc>
              <a:spcBef>
                <a:spcPts val="0"/>
              </a:spcBef>
              <a:buClr>
                <a:srgbClr val="000000"/>
              </a:buClr>
              <a:buFont typeface="Arial"/>
              <a:buNone/>
            </a:pPr>
            <a:r>
              <a:t/>
            </a:r>
            <a:endParaRPr b="1" sz="2400">
              <a:solidFill>
                <a:srgbClr val="387E30"/>
              </a:solidFill>
              <a:latin typeface="Snippet"/>
              <a:ea typeface="Snippet"/>
              <a:cs typeface="Snippet"/>
              <a:sym typeface="Snippet"/>
            </a:endParaRPr>
          </a:p>
        </p:txBody>
      </p:sp>
      <p:pic>
        <p:nvPicPr>
          <p:cNvPr id="103" name="Shape 103"/>
          <p:cNvPicPr preferRelativeResize="0"/>
          <p:nvPr/>
        </p:nvPicPr>
        <p:blipFill rotWithShape="1">
          <a:blip r:embed="rId3">
            <a:alphaModFix/>
          </a:blip>
          <a:srcRect b="51812" l="747" r="865" t="2008"/>
          <a:stretch/>
        </p:blipFill>
        <p:spPr>
          <a:xfrm>
            <a:off x="299780" y="1303070"/>
            <a:ext cx="1169963" cy="475218"/>
          </a:xfrm>
          <a:prstGeom prst="rect">
            <a:avLst/>
          </a:prstGeom>
          <a:noFill/>
          <a:ln cap="flat" cmpd="sng" w="9525">
            <a:solidFill>
              <a:srgbClr val="387E30"/>
            </a:solidFill>
            <a:prstDash val="solid"/>
            <a:round/>
            <a:headEnd len="med" w="med" type="none"/>
            <a:tailEnd len="med" w="med" type="none"/>
          </a:ln>
        </p:spPr>
      </p:pic>
      <p:pic>
        <p:nvPicPr>
          <p:cNvPr id="104" name="Shape 104"/>
          <p:cNvPicPr preferRelativeResize="0"/>
          <p:nvPr/>
        </p:nvPicPr>
        <p:blipFill rotWithShape="1">
          <a:blip r:embed="rId4">
            <a:alphaModFix/>
          </a:blip>
          <a:srcRect b="0" l="747" r="875" t="0"/>
          <a:stretch/>
        </p:blipFill>
        <p:spPr>
          <a:xfrm>
            <a:off x="299780" y="2017541"/>
            <a:ext cx="1169963" cy="1051720"/>
          </a:xfrm>
          <a:prstGeom prst="rect">
            <a:avLst/>
          </a:prstGeom>
          <a:noFill/>
          <a:ln cap="flat" cmpd="sng" w="9525">
            <a:solidFill>
              <a:srgbClr val="387E30"/>
            </a:solidFill>
            <a:prstDash val="solid"/>
            <a:round/>
            <a:headEnd len="med" w="med" type="none"/>
            <a:tailEnd len="med" w="med" type="none"/>
          </a:ln>
        </p:spPr>
      </p:pic>
      <p:pic>
        <p:nvPicPr>
          <p:cNvPr id="105" name="Shape 105"/>
          <p:cNvPicPr preferRelativeResize="0"/>
          <p:nvPr/>
        </p:nvPicPr>
        <p:blipFill>
          <a:blip r:embed="rId5">
            <a:alphaModFix/>
          </a:blip>
          <a:stretch>
            <a:fillRect/>
          </a:stretch>
        </p:blipFill>
        <p:spPr>
          <a:xfrm>
            <a:off x="299780" y="3308514"/>
            <a:ext cx="1169963" cy="864248"/>
          </a:xfrm>
          <a:prstGeom prst="rect">
            <a:avLst/>
          </a:prstGeom>
          <a:noFill/>
          <a:ln cap="flat" cmpd="sng" w="9525">
            <a:solidFill>
              <a:srgbClr val="387E30"/>
            </a:solidFill>
            <a:prstDash val="solid"/>
            <a:round/>
            <a:headEnd len="med" w="med" type="none"/>
            <a:tailEnd len="med" w="med" type="none"/>
          </a:ln>
        </p:spPr>
      </p:pic>
      <p:pic>
        <p:nvPicPr>
          <p:cNvPr id="106" name="Shape 106"/>
          <p:cNvPicPr preferRelativeResize="0"/>
          <p:nvPr/>
        </p:nvPicPr>
        <p:blipFill>
          <a:blip r:embed="rId6">
            <a:alphaModFix/>
          </a:blip>
          <a:stretch>
            <a:fillRect/>
          </a:stretch>
        </p:blipFill>
        <p:spPr>
          <a:xfrm>
            <a:off x="299780" y="4412014"/>
            <a:ext cx="1169962" cy="1026427"/>
          </a:xfrm>
          <a:prstGeom prst="rect">
            <a:avLst/>
          </a:prstGeom>
          <a:noFill/>
          <a:ln cap="flat" cmpd="sng" w="9525">
            <a:solidFill>
              <a:srgbClr val="387E30"/>
            </a:solidFill>
            <a:prstDash val="solid"/>
            <a:round/>
            <a:headEnd len="med" w="med" type="none"/>
            <a:tailEnd len="med" w="med" type="none"/>
          </a:ln>
        </p:spPr>
      </p:pic>
      <p:pic>
        <p:nvPicPr>
          <p:cNvPr id="107" name="Shape 107"/>
          <p:cNvPicPr preferRelativeResize="0"/>
          <p:nvPr/>
        </p:nvPicPr>
        <p:blipFill>
          <a:blip r:embed="rId7">
            <a:alphaModFix/>
          </a:blip>
          <a:stretch>
            <a:fillRect/>
          </a:stretch>
        </p:blipFill>
        <p:spPr>
          <a:xfrm>
            <a:off x="1593608" y="1303075"/>
            <a:ext cx="1628178" cy="525621"/>
          </a:xfrm>
          <a:prstGeom prst="rect">
            <a:avLst/>
          </a:prstGeom>
          <a:noFill/>
          <a:ln>
            <a:noFill/>
          </a:ln>
        </p:spPr>
      </p:pic>
      <p:pic>
        <p:nvPicPr>
          <p:cNvPr id="108" name="Shape 108"/>
          <p:cNvPicPr preferRelativeResize="0"/>
          <p:nvPr/>
        </p:nvPicPr>
        <p:blipFill>
          <a:blip r:embed="rId8">
            <a:alphaModFix/>
          </a:blip>
          <a:stretch>
            <a:fillRect/>
          </a:stretch>
        </p:blipFill>
        <p:spPr>
          <a:xfrm>
            <a:off x="1521068" y="3293758"/>
            <a:ext cx="1773258" cy="864243"/>
          </a:xfrm>
          <a:prstGeom prst="rect">
            <a:avLst/>
          </a:prstGeom>
          <a:noFill/>
          <a:ln>
            <a:noFill/>
          </a:ln>
        </p:spPr>
      </p:pic>
      <p:sp>
        <p:nvSpPr>
          <p:cNvPr id="109" name="Shape 109"/>
          <p:cNvSpPr txBox="1"/>
          <p:nvPr/>
        </p:nvSpPr>
        <p:spPr>
          <a:xfrm>
            <a:off x="290150" y="715774"/>
            <a:ext cx="1189200" cy="269100"/>
          </a:xfrm>
          <a:prstGeom prst="rect">
            <a:avLst/>
          </a:prstGeom>
          <a:noFill/>
          <a:ln>
            <a:noFill/>
          </a:ln>
        </p:spPr>
        <p:txBody>
          <a:bodyPr anchorCtr="0" anchor="t" bIns="91425" lIns="91425" rIns="91425" tIns="91425">
            <a:noAutofit/>
          </a:bodyPr>
          <a:lstStyle/>
          <a:p>
            <a:pPr lvl="0" rtl="0" algn="ctr">
              <a:spcBef>
                <a:spcPts val="0"/>
              </a:spcBef>
              <a:buNone/>
            </a:pPr>
            <a:r>
              <a:rPr b="1" lang="en" sz="1800">
                <a:solidFill>
                  <a:srgbClr val="387E30"/>
                </a:solidFill>
                <a:latin typeface="Snippet"/>
                <a:ea typeface="Snippet"/>
                <a:cs typeface="Snippet"/>
                <a:sym typeface="Snippet"/>
              </a:rPr>
              <a:t>Mock-up</a:t>
            </a:r>
          </a:p>
        </p:txBody>
      </p:sp>
      <p:sp>
        <p:nvSpPr>
          <p:cNvPr id="110" name="Shape 110"/>
          <p:cNvSpPr txBox="1"/>
          <p:nvPr/>
        </p:nvSpPr>
        <p:spPr>
          <a:xfrm>
            <a:off x="1788382" y="715774"/>
            <a:ext cx="1233000" cy="269100"/>
          </a:xfrm>
          <a:prstGeom prst="rect">
            <a:avLst/>
          </a:prstGeom>
          <a:noFill/>
          <a:ln>
            <a:noFill/>
          </a:ln>
        </p:spPr>
        <p:txBody>
          <a:bodyPr anchorCtr="0" anchor="t" bIns="91425" lIns="91425" rIns="91425" tIns="91425">
            <a:noAutofit/>
          </a:bodyPr>
          <a:lstStyle/>
          <a:p>
            <a:pPr lvl="0" rtl="0" algn="ctr">
              <a:spcBef>
                <a:spcPts val="0"/>
              </a:spcBef>
              <a:buNone/>
            </a:pPr>
            <a:r>
              <a:rPr b="1" lang="en" sz="1800">
                <a:solidFill>
                  <a:srgbClr val="387E30"/>
                </a:solidFill>
                <a:latin typeface="Snippet"/>
                <a:ea typeface="Snippet"/>
                <a:cs typeface="Snippet"/>
                <a:sym typeface="Snippet"/>
              </a:rPr>
              <a:t>Website</a:t>
            </a:r>
          </a:p>
        </p:txBody>
      </p:sp>
      <p:sp>
        <p:nvSpPr>
          <p:cNvPr id="111" name="Shape 111"/>
          <p:cNvSpPr txBox="1"/>
          <p:nvPr/>
        </p:nvSpPr>
        <p:spPr>
          <a:xfrm>
            <a:off x="138424" y="6320000"/>
            <a:ext cx="3082500" cy="1194900"/>
          </a:xfrm>
          <a:prstGeom prst="rect">
            <a:avLst/>
          </a:prstGeom>
          <a:noFill/>
          <a:ln>
            <a:noFill/>
          </a:ln>
        </p:spPr>
        <p:txBody>
          <a:bodyPr anchorCtr="0" anchor="t" bIns="91425" lIns="91425" rIns="91425" tIns="91425">
            <a:noAutofit/>
          </a:bodyPr>
          <a:lstStyle/>
          <a:p>
            <a:pPr lvl="0">
              <a:spcBef>
                <a:spcPts val="0"/>
              </a:spcBef>
              <a:buNone/>
            </a:pPr>
            <a:r>
              <a:rPr lang="en" sz="1200">
                <a:latin typeface="Calibri"/>
                <a:ea typeface="Calibri"/>
                <a:cs typeface="Calibri"/>
                <a:sym typeface="Calibri"/>
              </a:rPr>
              <a:t>After finding Firebase we created the website on Firebase’s hosting platform. Getting the iframe to update dynamically based on user updates was difficult.  Making the the website mobile friendly was too ambitious to finish in time.</a:t>
            </a:r>
          </a:p>
        </p:txBody>
      </p:sp>
      <p:sp>
        <p:nvSpPr>
          <p:cNvPr id="112" name="Shape 112"/>
          <p:cNvSpPr txBox="1"/>
          <p:nvPr/>
        </p:nvSpPr>
        <p:spPr>
          <a:xfrm>
            <a:off x="3379350" y="193275"/>
            <a:ext cx="3299700" cy="588600"/>
          </a:xfrm>
          <a:prstGeom prst="rect">
            <a:avLst/>
          </a:prstGeom>
          <a:noFill/>
          <a:ln>
            <a:noFill/>
          </a:ln>
        </p:spPr>
        <p:txBody>
          <a:bodyPr anchorCtr="0" anchor="t" bIns="91425" lIns="91425" rIns="91425" tIns="91425">
            <a:noAutofit/>
          </a:bodyPr>
          <a:lstStyle/>
          <a:p>
            <a:pPr lvl="0" rtl="0" algn="ctr">
              <a:lnSpc>
                <a:spcPct val="100000"/>
              </a:lnSpc>
              <a:spcBef>
                <a:spcPts val="0"/>
              </a:spcBef>
              <a:buClr>
                <a:srgbClr val="000000"/>
              </a:buClr>
              <a:buSzPct val="45833"/>
              <a:buFont typeface="Arial"/>
              <a:buNone/>
            </a:pPr>
            <a:r>
              <a:rPr b="1" lang="en" sz="2400">
                <a:solidFill>
                  <a:srgbClr val="387E30"/>
                </a:solidFill>
                <a:latin typeface="Snippet"/>
                <a:ea typeface="Snippet"/>
                <a:cs typeface="Snippet"/>
                <a:sym typeface="Snippet"/>
              </a:rPr>
              <a:t>Mobile Applications</a:t>
            </a:r>
          </a:p>
          <a:p>
            <a:pPr lvl="0" rtl="0" algn="ctr">
              <a:lnSpc>
                <a:spcPct val="100000"/>
              </a:lnSpc>
              <a:spcBef>
                <a:spcPts val="0"/>
              </a:spcBef>
              <a:buClr>
                <a:srgbClr val="000000"/>
              </a:buClr>
              <a:buFont typeface="Arial"/>
              <a:buNone/>
            </a:pPr>
            <a:r>
              <a:t/>
            </a:r>
            <a:endParaRPr>
              <a:solidFill>
                <a:schemeClr val="lt1"/>
              </a:solidFill>
            </a:endParaRPr>
          </a:p>
        </p:txBody>
      </p:sp>
      <p:pic>
        <p:nvPicPr>
          <p:cNvPr id="113" name="Shape 113"/>
          <p:cNvPicPr preferRelativeResize="0"/>
          <p:nvPr/>
        </p:nvPicPr>
        <p:blipFill rotWithShape="1">
          <a:blip r:embed="rId9">
            <a:alphaModFix/>
          </a:blip>
          <a:srcRect b="666" l="0" r="999" t="1284"/>
          <a:stretch/>
        </p:blipFill>
        <p:spPr>
          <a:xfrm>
            <a:off x="4772967" y="1103450"/>
            <a:ext cx="577050" cy="1065600"/>
          </a:xfrm>
          <a:prstGeom prst="rect">
            <a:avLst/>
          </a:prstGeom>
          <a:noFill/>
          <a:ln>
            <a:noFill/>
          </a:ln>
        </p:spPr>
      </p:pic>
      <p:pic>
        <p:nvPicPr>
          <p:cNvPr id="114" name="Shape 114"/>
          <p:cNvPicPr preferRelativeResize="0"/>
          <p:nvPr/>
        </p:nvPicPr>
        <p:blipFill>
          <a:blip r:embed="rId10">
            <a:alphaModFix/>
          </a:blip>
          <a:stretch>
            <a:fillRect/>
          </a:stretch>
        </p:blipFill>
        <p:spPr>
          <a:xfrm>
            <a:off x="3869449" y="1103450"/>
            <a:ext cx="582874" cy="1069825"/>
          </a:xfrm>
          <a:prstGeom prst="rect">
            <a:avLst/>
          </a:prstGeom>
          <a:noFill/>
          <a:ln>
            <a:noFill/>
          </a:ln>
        </p:spPr>
      </p:pic>
      <p:pic>
        <p:nvPicPr>
          <p:cNvPr id="115" name="Shape 115"/>
          <p:cNvPicPr preferRelativeResize="0"/>
          <p:nvPr/>
        </p:nvPicPr>
        <p:blipFill>
          <a:blip r:embed="rId11">
            <a:alphaModFix/>
          </a:blip>
          <a:stretch>
            <a:fillRect/>
          </a:stretch>
        </p:blipFill>
        <p:spPr>
          <a:xfrm>
            <a:off x="5670660" y="1103450"/>
            <a:ext cx="582863" cy="1079550"/>
          </a:xfrm>
          <a:prstGeom prst="rect">
            <a:avLst/>
          </a:prstGeom>
          <a:noFill/>
          <a:ln>
            <a:noFill/>
          </a:ln>
        </p:spPr>
      </p:pic>
      <p:pic>
        <p:nvPicPr>
          <p:cNvPr id="116" name="Shape 116"/>
          <p:cNvPicPr preferRelativeResize="0"/>
          <p:nvPr/>
        </p:nvPicPr>
        <p:blipFill>
          <a:blip r:embed="rId12">
            <a:alphaModFix/>
          </a:blip>
          <a:stretch>
            <a:fillRect/>
          </a:stretch>
        </p:blipFill>
        <p:spPr>
          <a:xfrm>
            <a:off x="4273661" y="2237157"/>
            <a:ext cx="582862" cy="1078841"/>
          </a:xfrm>
          <a:prstGeom prst="rect">
            <a:avLst/>
          </a:prstGeom>
          <a:noFill/>
          <a:ln>
            <a:noFill/>
          </a:ln>
        </p:spPr>
      </p:pic>
      <p:pic>
        <p:nvPicPr>
          <p:cNvPr id="117" name="Shape 117"/>
          <p:cNvPicPr preferRelativeResize="0"/>
          <p:nvPr/>
        </p:nvPicPr>
        <p:blipFill>
          <a:blip r:embed="rId13">
            <a:alphaModFix/>
          </a:blip>
          <a:stretch>
            <a:fillRect/>
          </a:stretch>
        </p:blipFill>
        <p:spPr>
          <a:xfrm>
            <a:off x="5266461" y="2237157"/>
            <a:ext cx="582863" cy="1082132"/>
          </a:xfrm>
          <a:prstGeom prst="rect">
            <a:avLst/>
          </a:prstGeom>
          <a:noFill/>
          <a:ln>
            <a:noFill/>
          </a:ln>
        </p:spPr>
      </p:pic>
      <p:sp>
        <p:nvSpPr>
          <p:cNvPr id="118" name="Shape 118"/>
          <p:cNvSpPr txBox="1"/>
          <p:nvPr/>
        </p:nvSpPr>
        <p:spPr>
          <a:xfrm>
            <a:off x="4209175" y="736475"/>
            <a:ext cx="1704600" cy="475200"/>
          </a:xfrm>
          <a:prstGeom prst="rect">
            <a:avLst/>
          </a:prstGeom>
          <a:noFill/>
          <a:ln>
            <a:noFill/>
          </a:ln>
        </p:spPr>
        <p:txBody>
          <a:bodyPr anchorCtr="0" anchor="ctr" bIns="91425" lIns="91425" rIns="91425" tIns="91425">
            <a:noAutofit/>
          </a:bodyPr>
          <a:lstStyle/>
          <a:p>
            <a:pPr lvl="0" rtl="0" algn="ctr">
              <a:lnSpc>
                <a:spcPct val="115000"/>
              </a:lnSpc>
              <a:spcBef>
                <a:spcPts val="0"/>
              </a:spcBef>
              <a:buNone/>
            </a:pPr>
            <a:r>
              <a:rPr b="1" lang="en" sz="1800">
                <a:solidFill>
                  <a:srgbClr val="387E30"/>
                </a:solidFill>
                <a:latin typeface="Snippet"/>
                <a:ea typeface="Snippet"/>
                <a:cs typeface="Snippet"/>
                <a:sym typeface="Snippet"/>
              </a:rPr>
              <a:t>Mock-Up</a:t>
            </a:r>
          </a:p>
        </p:txBody>
      </p:sp>
      <p:sp>
        <p:nvSpPr>
          <p:cNvPr id="119" name="Shape 119"/>
          <p:cNvSpPr txBox="1"/>
          <p:nvPr/>
        </p:nvSpPr>
        <p:spPr>
          <a:xfrm>
            <a:off x="3379342" y="3251273"/>
            <a:ext cx="3299700" cy="276900"/>
          </a:xfrm>
          <a:prstGeom prst="rect">
            <a:avLst/>
          </a:prstGeom>
          <a:noFill/>
          <a:ln>
            <a:noFill/>
          </a:ln>
        </p:spPr>
        <p:txBody>
          <a:bodyPr anchorCtr="0" anchor="t" bIns="91425" lIns="91425" rIns="91425" tIns="91425">
            <a:noAutofit/>
          </a:bodyPr>
          <a:lstStyle/>
          <a:p>
            <a:pPr lvl="0" rtl="0" algn="ctr">
              <a:lnSpc>
                <a:spcPct val="115000"/>
              </a:lnSpc>
              <a:spcBef>
                <a:spcPts val="0"/>
              </a:spcBef>
              <a:buNone/>
            </a:pPr>
            <a:r>
              <a:rPr b="1" lang="en" sz="1800">
                <a:solidFill>
                  <a:srgbClr val="387E30"/>
                </a:solidFill>
                <a:latin typeface="Snippet"/>
                <a:ea typeface="Snippet"/>
                <a:cs typeface="Snippet"/>
                <a:sym typeface="Snippet"/>
              </a:rPr>
              <a:t>Mobile Application</a:t>
            </a:r>
          </a:p>
        </p:txBody>
      </p:sp>
      <p:pic>
        <p:nvPicPr>
          <p:cNvPr id="120" name="Shape 120"/>
          <p:cNvPicPr preferRelativeResize="0"/>
          <p:nvPr/>
        </p:nvPicPr>
        <p:blipFill>
          <a:blip r:embed="rId14">
            <a:alphaModFix/>
          </a:blip>
          <a:stretch>
            <a:fillRect/>
          </a:stretch>
        </p:blipFill>
        <p:spPr>
          <a:xfrm>
            <a:off x="3837701" y="3721755"/>
            <a:ext cx="582867" cy="1300068"/>
          </a:xfrm>
          <a:prstGeom prst="rect">
            <a:avLst/>
          </a:prstGeom>
          <a:noFill/>
          <a:ln>
            <a:noFill/>
          </a:ln>
        </p:spPr>
      </p:pic>
      <p:pic>
        <p:nvPicPr>
          <p:cNvPr id="121" name="Shape 121"/>
          <p:cNvPicPr preferRelativeResize="0"/>
          <p:nvPr/>
        </p:nvPicPr>
        <p:blipFill>
          <a:blip r:embed="rId15">
            <a:alphaModFix/>
          </a:blip>
          <a:stretch>
            <a:fillRect/>
          </a:stretch>
        </p:blipFill>
        <p:spPr>
          <a:xfrm>
            <a:off x="4737761" y="3721755"/>
            <a:ext cx="582867" cy="1300068"/>
          </a:xfrm>
          <a:prstGeom prst="rect">
            <a:avLst/>
          </a:prstGeom>
          <a:noFill/>
          <a:ln>
            <a:noFill/>
          </a:ln>
        </p:spPr>
      </p:pic>
      <p:pic>
        <p:nvPicPr>
          <p:cNvPr id="122" name="Shape 122"/>
          <p:cNvPicPr preferRelativeResize="0"/>
          <p:nvPr/>
        </p:nvPicPr>
        <p:blipFill>
          <a:blip r:embed="rId16">
            <a:alphaModFix/>
          </a:blip>
          <a:stretch>
            <a:fillRect/>
          </a:stretch>
        </p:blipFill>
        <p:spPr>
          <a:xfrm>
            <a:off x="5637821" y="3721755"/>
            <a:ext cx="582867" cy="1300068"/>
          </a:xfrm>
          <a:prstGeom prst="rect">
            <a:avLst/>
          </a:prstGeom>
          <a:noFill/>
          <a:ln>
            <a:noFill/>
          </a:ln>
        </p:spPr>
      </p:pic>
      <p:pic>
        <p:nvPicPr>
          <p:cNvPr descr="Exclusive Filters.png" id="123" name="Shape 123"/>
          <p:cNvPicPr preferRelativeResize="0"/>
          <p:nvPr/>
        </p:nvPicPr>
        <p:blipFill>
          <a:blip r:embed="rId17">
            <a:alphaModFix/>
          </a:blip>
          <a:stretch>
            <a:fillRect/>
          </a:stretch>
        </p:blipFill>
        <p:spPr>
          <a:xfrm>
            <a:off x="4253326" y="5021815"/>
            <a:ext cx="582870" cy="1298193"/>
          </a:xfrm>
          <a:prstGeom prst="rect">
            <a:avLst/>
          </a:prstGeom>
          <a:noFill/>
          <a:ln>
            <a:noFill/>
          </a:ln>
        </p:spPr>
      </p:pic>
      <p:pic>
        <p:nvPicPr>
          <p:cNvPr descr="Log In.png" id="124" name="Shape 124"/>
          <p:cNvPicPr preferRelativeResize="0"/>
          <p:nvPr/>
        </p:nvPicPr>
        <p:blipFill>
          <a:blip r:embed="rId18">
            <a:alphaModFix/>
          </a:blip>
          <a:stretch>
            <a:fillRect/>
          </a:stretch>
        </p:blipFill>
        <p:spPr>
          <a:xfrm>
            <a:off x="5222182" y="5021819"/>
            <a:ext cx="582870" cy="1298189"/>
          </a:xfrm>
          <a:prstGeom prst="rect">
            <a:avLst/>
          </a:prstGeom>
          <a:noFill/>
          <a:ln>
            <a:noFill/>
          </a:ln>
        </p:spPr>
      </p:pic>
      <p:sp>
        <p:nvSpPr>
          <p:cNvPr id="125" name="Shape 125"/>
          <p:cNvSpPr txBox="1"/>
          <p:nvPr/>
        </p:nvSpPr>
        <p:spPr>
          <a:xfrm>
            <a:off x="3489350" y="6320000"/>
            <a:ext cx="3082500" cy="1194900"/>
          </a:xfrm>
          <a:prstGeom prst="rect">
            <a:avLst/>
          </a:prstGeom>
          <a:noFill/>
          <a:ln>
            <a:noFill/>
          </a:ln>
        </p:spPr>
        <p:txBody>
          <a:bodyPr anchorCtr="0" anchor="t" bIns="91425" lIns="91425" rIns="91425" tIns="91425">
            <a:noAutofit/>
          </a:bodyPr>
          <a:lstStyle/>
          <a:p>
            <a:pPr lvl="0" rtl="0">
              <a:spcBef>
                <a:spcPts val="0"/>
              </a:spcBef>
              <a:buNone/>
            </a:pPr>
            <a:r>
              <a:rPr lang="en" sz="1200">
                <a:latin typeface="Calibri"/>
                <a:ea typeface="Calibri"/>
                <a:cs typeface="Calibri"/>
                <a:sym typeface="Calibri"/>
              </a:rPr>
              <a:t>We faced several challenges when creating the apps. To make the apps as similar as possible for iOS and Android, we developed toward a single mock-up. Both apps are developed using very different languages, and making the apps have a similar feel proved difficult.</a:t>
            </a:r>
          </a:p>
        </p:txBody>
      </p:sp>
      <p:sp>
        <p:nvSpPr>
          <p:cNvPr id="126" name="Shape 126"/>
          <p:cNvSpPr txBox="1"/>
          <p:nvPr/>
        </p:nvSpPr>
        <p:spPr>
          <a:xfrm>
            <a:off x="6705300" y="193275"/>
            <a:ext cx="3082500" cy="2825700"/>
          </a:xfrm>
          <a:prstGeom prst="rect">
            <a:avLst/>
          </a:prstGeom>
          <a:noFill/>
          <a:ln>
            <a:noFill/>
          </a:ln>
        </p:spPr>
        <p:txBody>
          <a:bodyPr anchorCtr="0" anchor="t" bIns="91425" lIns="91425" rIns="91425" tIns="91425">
            <a:noAutofit/>
          </a:bodyPr>
          <a:lstStyle/>
          <a:p>
            <a:pPr lvl="0" rtl="0" algn="ctr">
              <a:lnSpc>
                <a:spcPct val="115000"/>
              </a:lnSpc>
              <a:spcBef>
                <a:spcPts val="0"/>
              </a:spcBef>
              <a:buClr>
                <a:srgbClr val="000000"/>
              </a:buClr>
              <a:buSzPct val="45833"/>
              <a:buFont typeface="Arial"/>
              <a:buNone/>
            </a:pPr>
            <a:r>
              <a:rPr b="1" lang="en" sz="2400">
                <a:solidFill>
                  <a:srgbClr val="387E30"/>
                </a:solidFill>
                <a:latin typeface="Snippet"/>
                <a:ea typeface="Snippet"/>
                <a:cs typeface="Snippet"/>
                <a:sym typeface="Snippet"/>
              </a:rPr>
              <a:t>Database Development</a:t>
            </a:r>
          </a:p>
          <a:p>
            <a:pPr lvl="0" rtl="0">
              <a:lnSpc>
                <a:spcPct val="100000"/>
              </a:lnSpc>
              <a:spcBef>
                <a:spcPts val="0"/>
              </a:spcBef>
              <a:buClr>
                <a:srgbClr val="000000"/>
              </a:buClr>
              <a:buFont typeface="Arial"/>
              <a:buNone/>
            </a:pPr>
            <a:r>
              <a:t/>
            </a:r>
            <a:endParaRPr sz="1200">
              <a:latin typeface="Calibri"/>
              <a:ea typeface="Calibri"/>
              <a:cs typeface="Calibri"/>
              <a:sym typeface="Calibri"/>
            </a:endParaRPr>
          </a:p>
          <a:p>
            <a:pPr lvl="0" rtl="0">
              <a:lnSpc>
                <a:spcPct val="100000"/>
              </a:lnSpc>
              <a:spcBef>
                <a:spcPts val="0"/>
              </a:spcBef>
              <a:buClr>
                <a:srgbClr val="000000"/>
              </a:buClr>
              <a:buSzPct val="91666"/>
              <a:buFont typeface="Arial"/>
              <a:buNone/>
            </a:pPr>
            <a:r>
              <a:rPr lang="en" sz="1200">
                <a:latin typeface="Calibri"/>
                <a:ea typeface="Calibri"/>
                <a:cs typeface="Calibri"/>
                <a:sym typeface="Calibri"/>
              </a:rPr>
              <a:t>The development of the database was the largest roadblock to overcome. After creating the schemas we then had to find a backend tool to help build the database. Finding the right tool was a multistep process that involved researching, exploring, and starting over. We ended up using Firebase, a backend created by Google, for both our website server and database </a:t>
            </a:r>
            <a:r>
              <a:rPr lang="en" sz="1200">
                <a:latin typeface="Calibri"/>
                <a:ea typeface="Calibri"/>
                <a:cs typeface="Calibri"/>
                <a:sym typeface="Calibri"/>
              </a:rPr>
              <a:t>creator.</a:t>
            </a:r>
          </a:p>
          <a:p>
            <a:pPr lvl="0" rtl="0" algn="just">
              <a:lnSpc>
                <a:spcPct val="115000"/>
              </a:lnSpc>
              <a:spcBef>
                <a:spcPts val="0"/>
              </a:spcBef>
              <a:buClr>
                <a:srgbClr val="000000"/>
              </a:buClr>
              <a:buFont typeface="Arial"/>
              <a:buNone/>
            </a:pPr>
            <a:r>
              <a:t/>
            </a:r>
            <a:endParaRPr sz="3200">
              <a:latin typeface="Calibri"/>
              <a:ea typeface="Calibri"/>
              <a:cs typeface="Calibri"/>
              <a:sym typeface="Calibri"/>
            </a:endParaRPr>
          </a:p>
        </p:txBody>
      </p:sp>
      <p:graphicFrame>
        <p:nvGraphicFramePr>
          <p:cNvPr id="127" name="Shape 127"/>
          <p:cNvGraphicFramePr/>
          <p:nvPr/>
        </p:nvGraphicFramePr>
        <p:xfrm>
          <a:off x="6705287" y="3320332"/>
          <a:ext cx="3000000" cy="3000000"/>
        </p:xfrm>
        <a:graphic>
          <a:graphicData uri="http://schemas.openxmlformats.org/drawingml/2006/table">
            <a:tbl>
              <a:tblPr>
                <a:noFill/>
                <a:tableStyleId>{12DBD39D-BAEA-4B30-A347-C86AF449FE4F}</a:tableStyleId>
              </a:tblPr>
              <a:tblGrid>
                <a:gridCol w="1155975"/>
                <a:gridCol w="1864650"/>
              </a:tblGrid>
              <a:tr h="365700">
                <a:tc>
                  <a:txBody>
                    <a:bodyPr>
                      <a:noAutofit/>
                    </a:bodyPr>
                    <a:lstStyle/>
                    <a:p>
                      <a:pPr lvl="0" rtl="0">
                        <a:spcBef>
                          <a:spcPts val="0"/>
                        </a:spcBef>
                        <a:buNone/>
                      </a:pPr>
                      <a:r>
                        <a:t/>
                      </a:r>
                      <a:endParaRPr sz="3200">
                        <a:latin typeface="Calibri"/>
                        <a:ea typeface="Calibri"/>
                        <a:cs typeface="Calibri"/>
                        <a:sym typeface="Calibri"/>
                      </a:endParaRPr>
                    </a:p>
                  </a:txBody>
                  <a:tcPr marT="91425" marB="91425" marR="91425" marL="91425">
                    <a:lnL cap="flat" cmpd="sng" w="28575">
                      <a:solidFill>
                        <a:srgbClr val="387E30"/>
                      </a:solidFill>
                      <a:prstDash val="solid"/>
                      <a:round/>
                      <a:headEnd len="med" w="med" type="none"/>
                      <a:tailEnd len="med" w="med" type="none"/>
                    </a:lnL>
                    <a:lnR cap="flat" cmpd="sng" w="28575">
                      <a:solidFill>
                        <a:srgbClr val="387E30"/>
                      </a:solidFill>
                      <a:prstDash val="solid"/>
                      <a:round/>
                      <a:headEnd len="med" w="med" type="none"/>
                      <a:tailEnd len="med" w="med" type="none"/>
                    </a:lnR>
                    <a:lnT cap="flat" cmpd="sng" w="28575">
                      <a:solidFill>
                        <a:srgbClr val="387E30"/>
                      </a:solidFill>
                      <a:prstDash val="solid"/>
                      <a:round/>
                      <a:headEnd len="med" w="med" type="none"/>
                      <a:tailEnd len="med" w="med" type="none"/>
                    </a:lnT>
                    <a:lnB cap="flat" cmpd="sng" w="28575">
                      <a:solidFill>
                        <a:srgbClr val="387E30">
                          <a:alpha val="0"/>
                        </a:srgbClr>
                      </a:solidFill>
                      <a:prstDash val="solid"/>
                      <a:round/>
                      <a:headEnd len="med" w="med" type="none"/>
                      <a:tailEnd len="med" w="med" type="none"/>
                    </a:lnB>
                  </a:tcPr>
                </a:tc>
                <a:tc>
                  <a:txBody>
                    <a:bodyPr>
                      <a:noAutofit/>
                    </a:bodyPr>
                    <a:lstStyle/>
                    <a:p>
                      <a:pPr lvl="0" rtl="0">
                        <a:spcBef>
                          <a:spcPts val="0"/>
                        </a:spcBef>
                        <a:buNone/>
                      </a:pPr>
                      <a:r>
                        <a:rPr b="1" lang="en" sz="1200">
                          <a:latin typeface="Calibri"/>
                          <a:ea typeface="Calibri"/>
                          <a:cs typeface="Calibri"/>
                          <a:sym typeface="Calibri"/>
                        </a:rPr>
                        <a:t>Pros:</a:t>
                      </a:r>
                      <a:r>
                        <a:rPr lang="en" sz="1200">
                          <a:latin typeface="Calibri"/>
                          <a:ea typeface="Calibri"/>
                          <a:cs typeface="Calibri"/>
                          <a:sym typeface="Calibri"/>
                        </a:rPr>
                        <a:t> </a:t>
                      </a:r>
                      <a:r>
                        <a:rPr lang="en" sz="1200">
                          <a:solidFill>
                            <a:srgbClr val="000000"/>
                          </a:solidFill>
                          <a:latin typeface="Calibri"/>
                          <a:ea typeface="Calibri"/>
                          <a:cs typeface="Calibri"/>
                          <a:sym typeface="Calibri"/>
                        </a:rPr>
                        <a:t>Central database was easy and quick to create. PHP code was auto-generated.</a:t>
                      </a:r>
                    </a:p>
                  </a:txBody>
                  <a:tcPr marT="91425" marB="91425" marR="91425" marL="91425">
                    <a:lnL cap="flat" cmpd="sng" w="28575">
                      <a:solidFill>
                        <a:srgbClr val="387E30"/>
                      </a:solidFill>
                      <a:prstDash val="solid"/>
                      <a:round/>
                      <a:headEnd len="med" w="med" type="none"/>
                      <a:tailEnd len="med" w="med" type="none"/>
                    </a:lnL>
                    <a:lnR cap="flat" cmpd="sng" w="28575">
                      <a:solidFill>
                        <a:srgbClr val="387E30"/>
                      </a:solidFill>
                      <a:prstDash val="solid"/>
                      <a:round/>
                      <a:headEnd len="med" w="med" type="none"/>
                      <a:tailEnd len="med" w="med" type="none"/>
                    </a:lnR>
                    <a:lnT cap="flat" cmpd="sng" w="28575">
                      <a:solidFill>
                        <a:srgbClr val="387E30"/>
                      </a:solidFill>
                      <a:prstDash val="solid"/>
                      <a:round/>
                      <a:headEnd len="med" w="med" type="none"/>
                      <a:tailEnd len="med" w="med" type="none"/>
                    </a:lnT>
                    <a:lnB cap="flat" cmpd="sng" w="28575">
                      <a:solidFill>
                        <a:srgbClr val="387E30"/>
                      </a:solidFill>
                      <a:prstDash val="solid"/>
                      <a:round/>
                      <a:headEnd len="med" w="med" type="none"/>
                      <a:tailEnd len="med" w="med" type="none"/>
                    </a:lnB>
                  </a:tcPr>
                </a:tc>
              </a:tr>
              <a:tr h="370025">
                <a:tc>
                  <a:txBody>
                    <a:bodyPr>
                      <a:noAutofit/>
                    </a:bodyPr>
                    <a:lstStyle/>
                    <a:p>
                      <a:pPr lvl="0" rtl="0">
                        <a:spcBef>
                          <a:spcPts val="0"/>
                        </a:spcBef>
                        <a:buNone/>
                      </a:pPr>
                      <a:r>
                        <a:t/>
                      </a:r>
                      <a:endParaRPr sz="3200">
                        <a:latin typeface="Calibri"/>
                        <a:ea typeface="Calibri"/>
                        <a:cs typeface="Calibri"/>
                        <a:sym typeface="Calibri"/>
                      </a:endParaRPr>
                    </a:p>
                  </a:txBody>
                  <a:tcPr marT="91425" marB="91425" marR="91425" marL="91425">
                    <a:lnL cap="flat" cmpd="sng" w="28575">
                      <a:solidFill>
                        <a:srgbClr val="387E30"/>
                      </a:solidFill>
                      <a:prstDash val="solid"/>
                      <a:round/>
                      <a:headEnd len="med" w="med" type="none"/>
                      <a:tailEnd len="med" w="med" type="none"/>
                    </a:lnL>
                    <a:lnR cap="flat" cmpd="sng" w="28575">
                      <a:solidFill>
                        <a:srgbClr val="387E30"/>
                      </a:solidFill>
                      <a:prstDash val="solid"/>
                      <a:round/>
                      <a:headEnd len="med" w="med" type="none"/>
                      <a:tailEnd len="med" w="med" type="none"/>
                    </a:lnR>
                    <a:lnT cap="flat" cmpd="sng" w="28575">
                      <a:solidFill>
                        <a:srgbClr val="387E30">
                          <a:alpha val="0"/>
                        </a:srgbClr>
                      </a:solidFill>
                      <a:prstDash val="solid"/>
                      <a:round/>
                      <a:headEnd len="med" w="med" type="none"/>
                      <a:tailEnd len="med" w="med" type="none"/>
                    </a:lnT>
                    <a:lnB cap="flat" cmpd="sng" w="28575">
                      <a:solidFill>
                        <a:srgbClr val="387E30"/>
                      </a:solidFill>
                      <a:prstDash val="solid"/>
                      <a:round/>
                      <a:headEnd len="med" w="med" type="none"/>
                      <a:tailEnd len="med" w="med" type="none"/>
                    </a:lnB>
                  </a:tcPr>
                </a:tc>
                <a:tc>
                  <a:txBody>
                    <a:bodyPr>
                      <a:noAutofit/>
                    </a:bodyPr>
                    <a:lstStyle/>
                    <a:p>
                      <a:pPr lvl="0" rtl="0">
                        <a:spcBef>
                          <a:spcPts val="0"/>
                        </a:spcBef>
                        <a:buNone/>
                      </a:pPr>
                      <a:r>
                        <a:rPr b="1" lang="en" sz="1200">
                          <a:latin typeface="Calibri"/>
                          <a:ea typeface="Calibri"/>
                          <a:cs typeface="Calibri"/>
                          <a:sym typeface="Calibri"/>
                        </a:rPr>
                        <a:t>Cons:</a:t>
                      </a:r>
                      <a:r>
                        <a:rPr lang="en" sz="1200">
                          <a:latin typeface="Calibri"/>
                          <a:ea typeface="Calibri"/>
                          <a:cs typeface="Calibri"/>
                          <a:sym typeface="Calibri"/>
                        </a:rPr>
                        <a:t> Local database for mobile apps had to be hand coded.</a:t>
                      </a:r>
                    </a:p>
                  </a:txBody>
                  <a:tcPr marT="91425" marB="91425" marR="91425" marL="91425">
                    <a:lnL cap="flat" cmpd="sng" w="28575">
                      <a:solidFill>
                        <a:srgbClr val="387E30"/>
                      </a:solidFill>
                      <a:prstDash val="solid"/>
                      <a:round/>
                      <a:headEnd len="med" w="med" type="none"/>
                      <a:tailEnd len="med" w="med" type="none"/>
                    </a:lnL>
                    <a:lnR cap="flat" cmpd="sng" w="28575">
                      <a:solidFill>
                        <a:srgbClr val="387E30"/>
                      </a:solidFill>
                      <a:prstDash val="solid"/>
                      <a:round/>
                      <a:headEnd len="med" w="med" type="none"/>
                      <a:tailEnd len="med" w="med" type="none"/>
                    </a:lnR>
                    <a:lnT cap="flat" cmpd="sng" w="28575">
                      <a:solidFill>
                        <a:srgbClr val="387E30"/>
                      </a:solidFill>
                      <a:prstDash val="solid"/>
                      <a:round/>
                      <a:headEnd len="med" w="med" type="none"/>
                      <a:tailEnd len="med" w="med" type="none"/>
                    </a:lnT>
                    <a:lnB cap="flat" cmpd="sng" w="28575">
                      <a:solidFill>
                        <a:srgbClr val="387E30"/>
                      </a:solidFill>
                      <a:prstDash val="solid"/>
                      <a:round/>
                      <a:headEnd len="med" w="med" type="none"/>
                      <a:tailEnd len="med" w="med" type="none"/>
                    </a:lnB>
                  </a:tcPr>
                </a:tc>
              </a:tr>
              <a:tr h="464275">
                <a:tc>
                  <a:txBody>
                    <a:bodyPr>
                      <a:noAutofit/>
                    </a:bodyPr>
                    <a:lstStyle/>
                    <a:p>
                      <a:pPr lvl="0" rtl="0">
                        <a:spcBef>
                          <a:spcPts val="0"/>
                        </a:spcBef>
                        <a:buNone/>
                      </a:pPr>
                      <a:r>
                        <a:t/>
                      </a:r>
                      <a:endParaRPr sz="3200">
                        <a:latin typeface="Calibri"/>
                        <a:ea typeface="Calibri"/>
                        <a:cs typeface="Calibri"/>
                        <a:sym typeface="Calibri"/>
                      </a:endParaRPr>
                    </a:p>
                  </a:txBody>
                  <a:tcPr marT="91425" marB="91425" marR="91425" marL="91425">
                    <a:lnL cap="flat" cmpd="sng" w="28575">
                      <a:solidFill>
                        <a:srgbClr val="387E30"/>
                      </a:solidFill>
                      <a:prstDash val="solid"/>
                      <a:round/>
                      <a:headEnd len="med" w="med" type="none"/>
                      <a:tailEnd len="med" w="med" type="none"/>
                    </a:lnL>
                    <a:lnR cap="flat" cmpd="sng" w="28575">
                      <a:solidFill>
                        <a:srgbClr val="387E30"/>
                      </a:solidFill>
                      <a:prstDash val="solid"/>
                      <a:round/>
                      <a:headEnd len="med" w="med" type="none"/>
                      <a:tailEnd len="med" w="med" type="none"/>
                    </a:lnR>
                    <a:lnT cap="flat" cmpd="sng" w="28575">
                      <a:solidFill>
                        <a:srgbClr val="387E30"/>
                      </a:solidFill>
                      <a:prstDash val="solid"/>
                      <a:round/>
                      <a:headEnd len="med" w="med" type="none"/>
                      <a:tailEnd len="med" w="med" type="none"/>
                    </a:lnT>
                    <a:lnB cap="flat" cmpd="sng" w="28575">
                      <a:solidFill>
                        <a:srgbClr val="387E30">
                          <a:alpha val="0"/>
                        </a:srgbClr>
                      </a:solidFill>
                      <a:prstDash val="solid"/>
                      <a:round/>
                      <a:headEnd len="med" w="med" type="none"/>
                      <a:tailEnd len="med" w="med" type="none"/>
                    </a:lnB>
                    <a:solidFill>
                      <a:srgbClr val="387E30">
                        <a:alpha val="27690"/>
                      </a:srgbClr>
                    </a:solidFill>
                  </a:tcPr>
                </a:tc>
                <a:tc>
                  <a:txBody>
                    <a:bodyPr>
                      <a:noAutofit/>
                    </a:bodyPr>
                    <a:lstStyle/>
                    <a:p>
                      <a:pPr lvl="0" rtl="0">
                        <a:spcBef>
                          <a:spcPts val="0"/>
                        </a:spcBef>
                        <a:buNone/>
                      </a:pPr>
                      <a:r>
                        <a:rPr b="1" lang="en" sz="1200">
                          <a:latin typeface="Calibri"/>
                          <a:ea typeface="Calibri"/>
                          <a:cs typeface="Calibri"/>
                          <a:sym typeface="Calibri"/>
                        </a:rPr>
                        <a:t>Pros:</a:t>
                      </a:r>
                      <a:r>
                        <a:rPr lang="en" sz="1200">
                          <a:latin typeface="Calibri"/>
                          <a:ea typeface="Calibri"/>
                          <a:cs typeface="Calibri"/>
                          <a:sym typeface="Calibri"/>
                        </a:rPr>
                        <a:t> Communicates with mobile apps easily. Easy account manager. Provides server for website.</a:t>
                      </a:r>
                    </a:p>
                  </a:txBody>
                  <a:tcPr marT="91425" marB="91425" marR="91425" marL="91425">
                    <a:lnL cap="flat" cmpd="sng" w="28575">
                      <a:solidFill>
                        <a:srgbClr val="387E30"/>
                      </a:solidFill>
                      <a:prstDash val="solid"/>
                      <a:round/>
                      <a:headEnd len="med" w="med" type="none"/>
                      <a:tailEnd len="med" w="med" type="none"/>
                    </a:lnL>
                    <a:lnR cap="flat" cmpd="sng" w="28575">
                      <a:solidFill>
                        <a:srgbClr val="387E30"/>
                      </a:solidFill>
                      <a:prstDash val="solid"/>
                      <a:round/>
                      <a:headEnd len="med" w="med" type="none"/>
                      <a:tailEnd len="med" w="med" type="none"/>
                    </a:lnR>
                    <a:lnT cap="flat" cmpd="sng" w="28575">
                      <a:solidFill>
                        <a:srgbClr val="387E30"/>
                      </a:solidFill>
                      <a:prstDash val="solid"/>
                      <a:round/>
                      <a:headEnd len="med" w="med" type="none"/>
                      <a:tailEnd len="med" w="med" type="none"/>
                    </a:lnT>
                    <a:lnB cap="flat" cmpd="sng" w="28575">
                      <a:solidFill>
                        <a:srgbClr val="387E30"/>
                      </a:solidFill>
                      <a:prstDash val="solid"/>
                      <a:round/>
                      <a:headEnd len="med" w="med" type="none"/>
                      <a:tailEnd len="med" w="med" type="none"/>
                    </a:lnB>
                    <a:solidFill>
                      <a:srgbClr val="387E30">
                        <a:alpha val="27690"/>
                      </a:srgbClr>
                    </a:solidFill>
                  </a:tcPr>
                </a:tc>
              </a:tr>
              <a:tr h="670525">
                <a:tc>
                  <a:txBody>
                    <a:bodyPr>
                      <a:noAutofit/>
                    </a:bodyPr>
                    <a:lstStyle/>
                    <a:p>
                      <a:pPr lvl="0" rtl="0">
                        <a:spcBef>
                          <a:spcPts val="0"/>
                        </a:spcBef>
                        <a:buNone/>
                      </a:pPr>
                      <a:r>
                        <a:t/>
                      </a:r>
                      <a:endParaRPr sz="3200">
                        <a:latin typeface="Calibri"/>
                        <a:ea typeface="Calibri"/>
                        <a:cs typeface="Calibri"/>
                        <a:sym typeface="Calibri"/>
                      </a:endParaRPr>
                    </a:p>
                  </a:txBody>
                  <a:tcPr marT="91425" marB="91425" marR="91425" marL="91425">
                    <a:lnL cap="flat" cmpd="sng" w="28575">
                      <a:solidFill>
                        <a:srgbClr val="387E30"/>
                      </a:solidFill>
                      <a:prstDash val="solid"/>
                      <a:round/>
                      <a:headEnd len="med" w="med" type="none"/>
                      <a:tailEnd len="med" w="med" type="none"/>
                    </a:lnL>
                    <a:lnR cap="flat" cmpd="sng" w="28575">
                      <a:solidFill>
                        <a:srgbClr val="387E30"/>
                      </a:solidFill>
                      <a:prstDash val="solid"/>
                      <a:round/>
                      <a:headEnd len="med" w="med" type="none"/>
                      <a:tailEnd len="med" w="med" type="none"/>
                    </a:lnR>
                    <a:lnT cap="flat" cmpd="sng" w="28575">
                      <a:solidFill>
                        <a:srgbClr val="387E30">
                          <a:alpha val="0"/>
                        </a:srgbClr>
                      </a:solidFill>
                      <a:prstDash val="solid"/>
                      <a:round/>
                      <a:headEnd len="med" w="med" type="none"/>
                      <a:tailEnd len="med" w="med" type="none"/>
                    </a:lnT>
                    <a:lnB cap="flat" cmpd="sng" w="28575">
                      <a:solidFill>
                        <a:srgbClr val="387E30"/>
                      </a:solidFill>
                      <a:prstDash val="solid"/>
                      <a:round/>
                      <a:headEnd len="med" w="med" type="none"/>
                      <a:tailEnd len="med" w="med" type="none"/>
                    </a:lnB>
                    <a:solidFill>
                      <a:srgbClr val="387E30">
                        <a:alpha val="27690"/>
                      </a:srgbClr>
                    </a:solidFill>
                  </a:tcPr>
                </a:tc>
                <a:tc>
                  <a:txBody>
                    <a:bodyPr>
                      <a:noAutofit/>
                    </a:bodyPr>
                    <a:lstStyle/>
                    <a:p>
                      <a:pPr lvl="0" rtl="0">
                        <a:spcBef>
                          <a:spcPts val="0"/>
                        </a:spcBef>
                        <a:buNone/>
                      </a:pPr>
                      <a:r>
                        <a:rPr b="1" lang="en" sz="1200">
                          <a:latin typeface="Calibri"/>
                          <a:ea typeface="Calibri"/>
                          <a:cs typeface="Calibri"/>
                          <a:sym typeface="Calibri"/>
                        </a:rPr>
                        <a:t>Cons:</a:t>
                      </a:r>
                      <a:r>
                        <a:rPr lang="en" sz="1200">
                          <a:latin typeface="Calibri"/>
                          <a:ea typeface="Calibri"/>
                          <a:cs typeface="Calibri"/>
                          <a:sym typeface="Calibri"/>
                        </a:rPr>
                        <a:t> Not scalable for large amounts of users.</a:t>
                      </a:r>
                    </a:p>
                  </a:txBody>
                  <a:tcPr marT="91425" marB="91425" marR="91425" marL="91425">
                    <a:lnL cap="flat" cmpd="sng" w="28575">
                      <a:solidFill>
                        <a:srgbClr val="387E30"/>
                      </a:solidFill>
                      <a:prstDash val="solid"/>
                      <a:round/>
                      <a:headEnd len="med" w="med" type="none"/>
                      <a:tailEnd len="med" w="med" type="none"/>
                    </a:lnL>
                    <a:lnR cap="flat" cmpd="sng" w="28575">
                      <a:solidFill>
                        <a:srgbClr val="387E30"/>
                      </a:solidFill>
                      <a:prstDash val="solid"/>
                      <a:round/>
                      <a:headEnd len="med" w="med" type="none"/>
                      <a:tailEnd len="med" w="med" type="none"/>
                    </a:lnR>
                    <a:lnT cap="flat" cmpd="sng" w="28575">
                      <a:solidFill>
                        <a:srgbClr val="387E30"/>
                      </a:solidFill>
                      <a:prstDash val="solid"/>
                      <a:round/>
                      <a:headEnd len="med" w="med" type="none"/>
                      <a:tailEnd len="med" w="med" type="none"/>
                    </a:lnT>
                    <a:lnB cap="flat" cmpd="sng" w="28575">
                      <a:solidFill>
                        <a:srgbClr val="387E30"/>
                      </a:solidFill>
                      <a:prstDash val="solid"/>
                      <a:round/>
                      <a:headEnd len="med" w="med" type="none"/>
                      <a:tailEnd len="med" w="med" type="none"/>
                    </a:lnB>
                    <a:solidFill>
                      <a:srgbClr val="387E30">
                        <a:alpha val="27690"/>
                      </a:srgbClr>
                    </a:solidFill>
                  </a:tcPr>
                </a:tc>
              </a:tr>
            </a:tbl>
          </a:graphicData>
        </a:graphic>
      </p:graphicFrame>
      <p:pic>
        <p:nvPicPr>
          <p:cNvPr id="128" name="Shape 128"/>
          <p:cNvPicPr preferRelativeResize="0"/>
          <p:nvPr/>
        </p:nvPicPr>
        <p:blipFill>
          <a:blip r:embed="rId19">
            <a:alphaModFix/>
          </a:blip>
          <a:stretch>
            <a:fillRect/>
          </a:stretch>
        </p:blipFill>
        <p:spPr>
          <a:xfrm>
            <a:off x="6781499" y="3928899"/>
            <a:ext cx="1057725" cy="396650"/>
          </a:xfrm>
          <a:prstGeom prst="rect">
            <a:avLst/>
          </a:prstGeom>
          <a:noFill/>
          <a:ln>
            <a:noFill/>
          </a:ln>
        </p:spPr>
      </p:pic>
      <p:pic>
        <p:nvPicPr>
          <p:cNvPr id="129" name="Shape 129"/>
          <p:cNvPicPr preferRelativeResize="0"/>
          <p:nvPr/>
        </p:nvPicPr>
        <p:blipFill rotWithShape="1">
          <a:blip r:embed="rId20">
            <a:alphaModFix/>
          </a:blip>
          <a:srcRect b="25981" l="11303" r="9707" t="21764"/>
          <a:stretch/>
        </p:blipFill>
        <p:spPr>
          <a:xfrm>
            <a:off x="6720299" y="5475974"/>
            <a:ext cx="1169975" cy="396658"/>
          </a:xfrm>
          <a:prstGeom prst="rect">
            <a:avLst/>
          </a:prstGeom>
          <a:noFill/>
          <a:ln>
            <a:noFill/>
          </a:ln>
        </p:spPr>
      </p:pic>
      <p:pic>
        <p:nvPicPr>
          <p:cNvPr id="130" name="Shape 130"/>
          <p:cNvPicPr preferRelativeResize="0"/>
          <p:nvPr/>
        </p:nvPicPr>
        <p:blipFill>
          <a:blip r:embed="rId21">
            <a:alphaModFix/>
          </a:blip>
          <a:stretch>
            <a:fillRect/>
          </a:stretch>
        </p:blipFill>
        <p:spPr>
          <a:xfrm>
            <a:off x="315524" y="5677694"/>
            <a:ext cx="1169974" cy="513654"/>
          </a:xfrm>
          <a:prstGeom prst="rect">
            <a:avLst/>
          </a:prstGeom>
          <a:noFill/>
          <a:ln cap="flat" cmpd="sng" w="9525">
            <a:solidFill>
              <a:srgbClr val="387E30"/>
            </a:solidFill>
            <a:prstDash val="solid"/>
            <a:round/>
            <a:headEnd len="med" w="med" type="none"/>
            <a:tailEnd len="med" w="med" type="none"/>
          </a:ln>
        </p:spPr>
      </p:pic>
      <p:pic>
        <p:nvPicPr>
          <p:cNvPr id="131" name="Shape 131"/>
          <p:cNvPicPr preferRelativeResize="0"/>
          <p:nvPr/>
        </p:nvPicPr>
        <p:blipFill>
          <a:blip r:embed="rId22">
            <a:alphaModFix/>
          </a:blip>
          <a:stretch>
            <a:fillRect/>
          </a:stretch>
        </p:blipFill>
        <p:spPr>
          <a:xfrm flipH="1">
            <a:off x="1537996" y="4420311"/>
            <a:ext cx="1739401" cy="702249"/>
          </a:xfrm>
          <a:prstGeom prst="rect">
            <a:avLst/>
          </a:prstGeom>
          <a:noFill/>
          <a:ln>
            <a:noFill/>
          </a:ln>
        </p:spPr>
      </p:pic>
      <p:sp>
        <p:nvSpPr>
          <p:cNvPr id="132" name="Shape 132"/>
          <p:cNvSpPr txBox="1"/>
          <p:nvPr/>
        </p:nvSpPr>
        <p:spPr>
          <a:xfrm>
            <a:off x="-525" y="1034125"/>
            <a:ext cx="3353100" cy="269100"/>
          </a:xfrm>
          <a:prstGeom prst="rect">
            <a:avLst/>
          </a:prstGeom>
          <a:noFill/>
          <a:ln>
            <a:noFill/>
          </a:ln>
        </p:spPr>
        <p:txBody>
          <a:bodyPr anchorCtr="0" anchor="t" bIns="91425" lIns="91425" rIns="91425" tIns="91425">
            <a:noAutofit/>
          </a:bodyPr>
          <a:lstStyle/>
          <a:p>
            <a:pPr lvl="0" algn="ctr">
              <a:spcBef>
                <a:spcPts val="0"/>
              </a:spcBef>
              <a:buNone/>
            </a:pPr>
            <a:r>
              <a:rPr lang="en" sz="1200">
                <a:latin typeface="Calibri"/>
                <a:ea typeface="Calibri"/>
                <a:cs typeface="Calibri"/>
                <a:sym typeface="Calibri"/>
              </a:rPr>
              <a:t>Homescreen</a:t>
            </a:r>
          </a:p>
        </p:txBody>
      </p:sp>
      <p:sp>
        <p:nvSpPr>
          <p:cNvPr id="133" name="Shape 133"/>
          <p:cNvSpPr txBox="1"/>
          <p:nvPr/>
        </p:nvSpPr>
        <p:spPr>
          <a:xfrm>
            <a:off x="3125" y="1748450"/>
            <a:ext cx="3353100" cy="269100"/>
          </a:xfrm>
          <a:prstGeom prst="rect">
            <a:avLst/>
          </a:prstGeom>
          <a:noFill/>
          <a:ln>
            <a:noFill/>
          </a:ln>
        </p:spPr>
        <p:txBody>
          <a:bodyPr anchorCtr="0" anchor="t" bIns="91425" lIns="91425" rIns="91425" tIns="91425">
            <a:noAutofit/>
          </a:bodyPr>
          <a:lstStyle/>
          <a:p>
            <a:pPr lvl="0" rtl="0" algn="ctr">
              <a:spcBef>
                <a:spcPts val="0"/>
              </a:spcBef>
              <a:buNone/>
            </a:pPr>
            <a:r>
              <a:rPr lang="en" sz="1200">
                <a:latin typeface="Calibri"/>
                <a:ea typeface="Calibri"/>
                <a:cs typeface="Calibri"/>
                <a:sym typeface="Calibri"/>
              </a:rPr>
              <a:t>Field Guide</a:t>
            </a:r>
          </a:p>
        </p:txBody>
      </p:sp>
      <p:sp>
        <p:nvSpPr>
          <p:cNvPr id="134" name="Shape 134"/>
          <p:cNvSpPr txBox="1"/>
          <p:nvPr/>
        </p:nvSpPr>
        <p:spPr>
          <a:xfrm>
            <a:off x="0" y="3019000"/>
            <a:ext cx="3353100" cy="269100"/>
          </a:xfrm>
          <a:prstGeom prst="rect">
            <a:avLst/>
          </a:prstGeom>
          <a:noFill/>
          <a:ln>
            <a:noFill/>
          </a:ln>
        </p:spPr>
        <p:txBody>
          <a:bodyPr anchorCtr="0" anchor="t" bIns="91425" lIns="91425" rIns="91425" tIns="91425">
            <a:noAutofit/>
          </a:bodyPr>
          <a:lstStyle/>
          <a:p>
            <a:pPr lvl="0" rtl="0" algn="ctr">
              <a:spcBef>
                <a:spcPts val="0"/>
              </a:spcBef>
              <a:buNone/>
            </a:pPr>
            <a:r>
              <a:rPr lang="en" sz="1200">
                <a:latin typeface="Calibri"/>
                <a:ea typeface="Calibri"/>
                <a:cs typeface="Calibri"/>
                <a:sym typeface="Calibri"/>
              </a:rPr>
              <a:t>Observations Map</a:t>
            </a:r>
          </a:p>
        </p:txBody>
      </p:sp>
      <p:sp>
        <p:nvSpPr>
          <p:cNvPr id="135" name="Shape 135"/>
          <p:cNvSpPr txBox="1"/>
          <p:nvPr/>
        </p:nvSpPr>
        <p:spPr>
          <a:xfrm>
            <a:off x="-15000" y="4087637"/>
            <a:ext cx="3353100" cy="269100"/>
          </a:xfrm>
          <a:prstGeom prst="rect">
            <a:avLst/>
          </a:prstGeom>
          <a:noFill/>
          <a:ln>
            <a:noFill/>
          </a:ln>
        </p:spPr>
        <p:txBody>
          <a:bodyPr anchorCtr="0" anchor="t" bIns="91425" lIns="91425" rIns="91425" tIns="91425">
            <a:noAutofit/>
          </a:bodyPr>
          <a:lstStyle/>
          <a:p>
            <a:pPr lvl="0" rtl="0" algn="ctr">
              <a:spcBef>
                <a:spcPts val="0"/>
              </a:spcBef>
              <a:buNone/>
            </a:pPr>
            <a:r>
              <a:rPr lang="en" sz="1200">
                <a:latin typeface="Calibri"/>
                <a:ea typeface="Calibri"/>
                <a:cs typeface="Calibri"/>
                <a:sym typeface="Calibri"/>
              </a:rPr>
              <a:t>Observation Information</a:t>
            </a:r>
          </a:p>
        </p:txBody>
      </p:sp>
      <p:pic>
        <p:nvPicPr>
          <p:cNvPr id="136" name="Shape 136"/>
          <p:cNvPicPr preferRelativeResize="0"/>
          <p:nvPr/>
        </p:nvPicPr>
        <p:blipFill>
          <a:blip r:embed="rId23">
            <a:alphaModFix/>
          </a:blip>
          <a:stretch>
            <a:fillRect/>
          </a:stretch>
        </p:blipFill>
        <p:spPr>
          <a:xfrm>
            <a:off x="1566774" y="5669933"/>
            <a:ext cx="1704599" cy="681579"/>
          </a:xfrm>
          <a:prstGeom prst="rect">
            <a:avLst/>
          </a:prstGeom>
          <a:noFill/>
          <a:ln>
            <a:noFill/>
          </a:ln>
        </p:spPr>
      </p:pic>
      <p:sp>
        <p:nvSpPr>
          <p:cNvPr id="137" name="Shape 137"/>
          <p:cNvSpPr txBox="1"/>
          <p:nvPr/>
        </p:nvSpPr>
        <p:spPr>
          <a:xfrm>
            <a:off x="-15000" y="5341312"/>
            <a:ext cx="3353100" cy="269100"/>
          </a:xfrm>
          <a:prstGeom prst="rect">
            <a:avLst/>
          </a:prstGeom>
          <a:noFill/>
          <a:ln>
            <a:noFill/>
          </a:ln>
        </p:spPr>
        <p:txBody>
          <a:bodyPr anchorCtr="0" anchor="t" bIns="91425" lIns="91425" rIns="91425" tIns="91425">
            <a:noAutofit/>
          </a:bodyPr>
          <a:lstStyle/>
          <a:p>
            <a:pPr lvl="0" rtl="0" algn="ctr">
              <a:spcBef>
                <a:spcPts val="0"/>
              </a:spcBef>
              <a:buNone/>
            </a:pPr>
            <a:r>
              <a:rPr lang="en" sz="1200">
                <a:latin typeface="Calibri"/>
                <a:ea typeface="Calibri"/>
                <a:cs typeface="Calibri"/>
                <a:sym typeface="Calibri"/>
              </a:rPr>
              <a:t>Sign-in/Sign-up</a:t>
            </a:r>
          </a:p>
        </p:txBody>
      </p:sp>
      <p:pic>
        <p:nvPicPr>
          <p:cNvPr id="138" name="Shape 138"/>
          <p:cNvPicPr preferRelativeResize="0"/>
          <p:nvPr/>
        </p:nvPicPr>
        <p:blipFill>
          <a:blip r:embed="rId24">
            <a:alphaModFix/>
          </a:blip>
          <a:stretch>
            <a:fillRect/>
          </a:stretch>
        </p:blipFill>
        <p:spPr>
          <a:xfrm>
            <a:off x="1566774" y="2071125"/>
            <a:ext cx="1704599" cy="7110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light-2">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